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9144000" cy="5143500" type="screen16x9"/>
  <p:notesSz cx="6858000" cy="9144000"/>
  <p:embeddedFontLst>
    <p:embeddedFont>
      <p:font typeface="Open Sans" panose="020B0606030504020204" pitchFamily="34" charset="0"/>
      <p:regular r:id="rId11"/>
      <p:bold r:id="rId12"/>
      <p:italic r:id="rId13"/>
      <p:boldItalic r:id="rId14"/>
    </p:embeddedFont>
    <p:embeddedFont>
      <p:font typeface="Open Sans ExtraBold" panose="020B0906030804020204" pitchFamily="34" charset="0"/>
      <p:bold r:id="rId15"/>
      <p:boldItalic r:id="rId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3">
          <p15:clr>
            <a:srgbClr val="747775"/>
          </p15:clr>
        </p15:guide>
        <p15:guide id="2" pos="5443">
          <p15:clr>
            <a:srgbClr val="747775"/>
          </p15:clr>
        </p15:guide>
        <p15:guide id="3" orient="horz" pos="2675">
          <p15:clr>
            <a:srgbClr val="747775"/>
          </p15:clr>
        </p15:guide>
        <p15:guide id="4" orient="horz" pos="3039">
          <p15:clr>
            <a:srgbClr val="747775"/>
          </p15:clr>
        </p15:guide>
        <p15:guide id="5" orient="horz" pos="269">
          <p15:clr>
            <a:srgbClr val="747775"/>
          </p15:clr>
        </p15:guide>
        <p15:guide id="6" orient="horz" pos="456">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402" y="60"/>
      </p:cViewPr>
      <p:guideLst>
        <p:guide pos="283"/>
        <p:guide pos="5443"/>
        <p:guide orient="horz" pos="2675"/>
        <p:guide orient="horz" pos="3039"/>
        <p:guide orient="horz" pos="269"/>
        <p:guide orient="horz" pos="45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27feae4fe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27feae4fe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27feae4fe6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27feae4fe6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27feae4fe6_0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27feae4fe6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2834f2fc0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2834f2fc0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2834f2fc04_3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2834f2fc04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27feae4fe6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27feae4fe6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27feae4fe6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27feae4fe6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27feae4fe6_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27feae4fe6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sp>
        <p:nvSpPr>
          <p:cNvPr id="54" name="Google Shape;54;p13"/>
          <p:cNvSpPr/>
          <p:nvPr/>
        </p:nvSpPr>
        <p:spPr>
          <a:xfrm>
            <a:off x="125" y="0"/>
            <a:ext cx="9144000" cy="3823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 name="Google Shape;55;p13"/>
          <p:cNvSpPr/>
          <p:nvPr/>
        </p:nvSpPr>
        <p:spPr>
          <a:xfrm>
            <a:off x="3843000" y="3823800"/>
            <a:ext cx="5301000" cy="1319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 name="Google Shape;56;p13"/>
          <p:cNvSpPr txBox="1"/>
          <p:nvPr/>
        </p:nvSpPr>
        <p:spPr>
          <a:xfrm>
            <a:off x="571740" y="1975818"/>
            <a:ext cx="5004300" cy="128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5200">
                <a:solidFill>
                  <a:srgbClr val="D76D23"/>
                </a:solidFill>
                <a:latin typeface="Open Sans ExtraBold"/>
                <a:ea typeface="Open Sans ExtraBold"/>
                <a:cs typeface="Open Sans ExtraBold"/>
                <a:sym typeface="Open Sans ExtraBold"/>
              </a:rPr>
              <a:t>TÍTULO AQUI</a:t>
            </a:r>
            <a:endParaRPr sz="5200">
              <a:solidFill>
                <a:srgbClr val="D76D23"/>
              </a:solidFill>
              <a:latin typeface="Open Sans ExtraBold"/>
              <a:ea typeface="Open Sans ExtraBold"/>
              <a:cs typeface="Open Sans ExtraBold"/>
              <a:sym typeface="Open Sans ExtraBold"/>
            </a:endParaRPr>
          </a:p>
        </p:txBody>
      </p:sp>
      <p:sp>
        <p:nvSpPr>
          <p:cNvPr id="57" name="Google Shape;57;p13"/>
          <p:cNvSpPr txBox="1"/>
          <p:nvPr/>
        </p:nvSpPr>
        <p:spPr>
          <a:xfrm>
            <a:off x="692700" y="2759529"/>
            <a:ext cx="5004300" cy="64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2800">
                <a:solidFill>
                  <a:srgbClr val="666666"/>
                </a:solidFill>
                <a:latin typeface="Open Sans"/>
                <a:ea typeface="Open Sans"/>
                <a:cs typeface="Open Sans"/>
                <a:sym typeface="Open Sans"/>
              </a:rPr>
              <a:t>subtítulo aqui</a:t>
            </a:r>
            <a:endParaRPr sz="2800">
              <a:solidFill>
                <a:srgbClr val="666666"/>
              </a:solidFill>
              <a:latin typeface="Open Sans"/>
              <a:ea typeface="Open Sans"/>
              <a:cs typeface="Open Sans"/>
              <a:sym typeface="Open Sans"/>
            </a:endParaRPr>
          </a:p>
        </p:txBody>
      </p:sp>
      <p:sp>
        <p:nvSpPr>
          <p:cNvPr id="58" name="Google Shape;58;p13"/>
          <p:cNvSpPr/>
          <p:nvPr/>
        </p:nvSpPr>
        <p:spPr>
          <a:xfrm>
            <a:off x="0" y="3823800"/>
            <a:ext cx="9144000" cy="1319700"/>
          </a:xfrm>
          <a:prstGeom prst="rect">
            <a:avLst/>
          </a:prstGeom>
          <a:solidFill>
            <a:srgbClr val="2374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9" name="Google Shape;59;p13"/>
          <p:cNvPicPr preferRelativeResize="0"/>
          <p:nvPr/>
        </p:nvPicPr>
        <p:blipFill>
          <a:blip r:embed="rId3">
            <a:alphaModFix/>
          </a:blip>
          <a:stretch>
            <a:fillRect/>
          </a:stretch>
        </p:blipFill>
        <p:spPr>
          <a:xfrm>
            <a:off x="571751" y="723525"/>
            <a:ext cx="2414825" cy="744575"/>
          </a:xfrm>
          <a:prstGeom prst="rect">
            <a:avLst/>
          </a:prstGeom>
          <a:noFill/>
          <a:ln>
            <a:noFill/>
          </a:ln>
        </p:spPr>
      </p:pic>
      <p:pic>
        <p:nvPicPr>
          <p:cNvPr id="60" name="Google Shape;60;p13"/>
          <p:cNvPicPr preferRelativeResize="0"/>
          <p:nvPr/>
        </p:nvPicPr>
        <p:blipFill>
          <a:blip r:embed="rId4">
            <a:alphaModFix/>
          </a:blip>
          <a:stretch>
            <a:fillRect/>
          </a:stretch>
        </p:blipFill>
        <p:spPr>
          <a:xfrm>
            <a:off x="7050610" y="15042234"/>
            <a:ext cx="1495864" cy="383577"/>
          </a:xfrm>
          <a:prstGeom prst="rect">
            <a:avLst/>
          </a:prstGeom>
          <a:noFill/>
          <a:ln>
            <a:noFill/>
          </a:ln>
        </p:spPr>
      </p:pic>
      <p:pic>
        <p:nvPicPr>
          <p:cNvPr id="61" name="Google Shape;61;p13" title="2.png"/>
          <p:cNvPicPr preferRelativeResize="0"/>
          <p:nvPr/>
        </p:nvPicPr>
        <p:blipFill rotWithShape="1">
          <a:blip r:embed="rId5">
            <a:alphaModFix/>
          </a:blip>
          <a:srcRect t="34675" b="30324"/>
          <a:stretch/>
        </p:blipFill>
        <p:spPr>
          <a:xfrm>
            <a:off x="4558329" y="15027695"/>
            <a:ext cx="2127503" cy="744574"/>
          </a:xfrm>
          <a:prstGeom prst="rect">
            <a:avLst/>
          </a:prstGeom>
          <a:noFill/>
          <a:ln>
            <a:noFill/>
          </a:ln>
        </p:spPr>
      </p:pic>
      <p:pic>
        <p:nvPicPr>
          <p:cNvPr id="62" name="Google Shape;62;p13"/>
          <p:cNvPicPr preferRelativeResize="0"/>
          <p:nvPr/>
        </p:nvPicPr>
        <p:blipFill>
          <a:blip r:embed="rId6">
            <a:alphaModFix/>
          </a:blip>
          <a:stretch>
            <a:fillRect/>
          </a:stretch>
        </p:blipFill>
        <p:spPr>
          <a:xfrm>
            <a:off x="8613029" y="14709118"/>
            <a:ext cx="3288545" cy="985926"/>
          </a:xfrm>
          <a:prstGeom prst="rect">
            <a:avLst/>
          </a:prstGeom>
          <a:noFill/>
          <a:ln>
            <a:noFill/>
          </a:ln>
        </p:spPr>
      </p:pic>
      <p:pic>
        <p:nvPicPr>
          <p:cNvPr id="63" name="Google Shape;63;p13" title="REU╠üNA_Logo_Logotipo_RGB_Branco.png"/>
          <p:cNvPicPr preferRelativeResize="0"/>
          <p:nvPr/>
        </p:nvPicPr>
        <p:blipFill>
          <a:blip r:embed="rId7">
            <a:alphaModFix/>
          </a:blip>
          <a:stretch>
            <a:fillRect/>
          </a:stretch>
        </p:blipFill>
        <p:spPr>
          <a:xfrm>
            <a:off x="2776037" y="14980220"/>
            <a:ext cx="1495874" cy="445229"/>
          </a:xfrm>
          <a:prstGeom prst="rect">
            <a:avLst/>
          </a:prstGeom>
          <a:noFill/>
          <a:ln>
            <a:noFill/>
          </a:ln>
        </p:spPr>
      </p:pic>
      <p:pic>
        <p:nvPicPr>
          <p:cNvPr id="64" name="Google Shape;64;p13"/>
          <p:cNvPicPr preferRelativeResize="0"/>
          <p:nvPr/>
        </p:nvPicPr>
        <p:blipFill>
          <a:blip r:embed="rId8">
            <a:alphaModFix/>
          </a:blip>
          <a:stretch>
            <a:fillRect/>
          </a:stretch>
        </p:blipFill>
        <p:spPr>
          <a:xfrm>
            <a:off x="1134125" y="14981817"/>
            <a:ext cx="1149542" cy="500100"/>
          </a:xfrm>
          <a:prstGeom prst="rect">
            <a:avLst/>
          </a:prstGeom>
          <a:noFill/>
          <a:ln>
            <a:noFill/>
          </a:ln>
        </p:spPr>
      </p:pic>
      <p:pic>
        <p:nvPicPr>
          <p:cNvPr id="65" name="Google Shape;65;p13"/>
          <p:cNvPicPr preferRelativeResize="0"/>
          <p:nvPr/>
        </p:nvPicPr>
        <p:blipFill>
          <a:blip r:embed="rId4">
            <a:alphaModFix/>
          </a:blip>
          <a:stretch>
            <a:fillRect/>
          </a:stretch>
        </p:blipFill>
        <p:spPr>
          <a:xfrm>
            <a:off x="2102555" y="4069296"/>
            <a:ext cx="913431" cy="234226"/>
          </a:xfrm>
          <a:prstGeom prst="rect">
            <a:avLst/>
          </a:prstGeom>
          <a:noFill/>
          <a:ln>
            <a:noFill/>
          </a:ln>
        </p:spPr>
      </p:pic>
      <p:pic>
        <p:nvPicPr>
          <p:cNvPr id="66" name="Google Shape;66;p13" title="2.png"/>
          <p:cNvPicPr preferRelativeResize="0"/>
          <p:nvPr/>
        </p:nvPicPr>
        <p:blipFill rotWithShape="1">
          <a:blip r:embed="rId5">
            <a:alphaModFix/>
          </a:blip>
          <a:srcRect t="34675" b="30324"/>
          <a:stretch/>
        </p:blipFill>
        <p:spPr>
          <a:xfrm>
            <a:off x="232480" y="3978773"/>
            <a:ext cx="1299135" cy="454664"/>
          </a:xfrm>
          <a:prstGeom prst="rect">
            <a:avLst/>
          </a:prstGeom>
          <a:noFill/>
          <a:ln>
            <a:noFill/>
          </a:ln>
        </p:spPr>
      </p:pic>
      <p:pic>
        <p:nvPicPr>
          <p:cNvPr id="67" name="Google Shape;67;p13"/>
          <p:cNvPicPr preferRelativeResize="0"/>
          <p:nvPr/>
        </p:nvPicPr>
        <p:blipFill>
          <a:blip r:embed="rId6">
            <a:alphaModFix/>
          </a:blip>
          <a:stretch>
            <a:fillRect/>
          </a:stretch>
        </p:blipFill>
        <p:spPr>
          <a:xfrm>
            <a:off x="3417918" y="3895563"/>
            <a:ext cx="2008113" cy="602043"/>
          </a:xfrm>
          <a:prstGeom prst="rect">
            <a:avLst/>
          </a:prstGeom>
          <a:noFill/>
          <a:ln>
            <a:noFill/>
          </a:ln>
        </p:spPr>
      </p:pic>
      <p:sp>
        <p:nvSpPr>
          <p:cNvPr id="69" name="Google Shape;69;p13"/>
          <p:cNvSpPr/>
          <p:nvPr/>
        </p:nvSpPr>
        <p:spPr>
          <a:xfrm>
            <a:off x="0" y="0"/>
            <a:ext cx="9144000" cy="94200"/>
          </a:xfrm>
          <a:prstGeom prst="rect">
            <a:avLst/>
          </a:prstGeom>
          <a:solidFill>
            <a:srgbClr val="D76D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0" name="Google Shape;70;p13" title="logos_FI_IS_RGB_cor.png"/>
          <p:cNvPicPr preferRelativeResize="0"/>
          <p:nvPr/>
        </p:nvPicPr>
        <p:blipFill>
          <a:blip r:embed="rId9">
            <a:alphaModFix/>
          </a:blip>
          <a:stretch>
            <a:fillRect/>
          </a:stretch>
        </p:blipFill>
        <p:spPr>
          <a:xfrm>
            <a:off x="5899593" y="3973972"/>
            <a:ext cx="1526039" cy="523634"/>
          </a:xfrm>
          <a:prstGeom prst="rect">
            <a:avLst/>
          </a:prstGeom>
          <a:noFill/>
          <a:ln>
            <a:noFill/>
          </a:ln>
        </p:spPr>
      </p:pic>
      <p:pic>
        <p:nvPicPr>
          <p:cNvPr id="7" name="Imagem 6" descr="Logotipo, nome da empresa&#10;&#10;O conteúdo gerado por IA pode estar incorreto.">
            <a:extLst>
              <a:ext uri="{FF2B5EF4-FFF2-40B4-BE49-F238E27FC236}">
                <a16:creationId xmlns:a16="http://schemas.microsoft.com/office/drawing/2014/main" id="{161D4C7F-F921-1662-A6BF-6665A443FF53}"/>
              </a:ext>
            </a:extLst>
          </p:cNvPr>
          <p:cNvPicPr>
            <a:picLocks noChangeAspect="1"/>
          </p:cNvPicPr>
          <p:nvPr/>
        </p:nvPicPr>
        <p:blipFill>
          <a:blip r:embed="rId10"/>
          <a:stretch>
            <a:fillRect/>
          </a:stretch>
        </p:blipFill>
        <p:spPr>
          <a:xfrm>
            <a:off x="977254" y="4117355"/>
            <a:ext cx="1299135" cy="1299135"/>
          </a:xfrm>
          <a:prstGeom prst="rect">
            <a:avLst/>
          </a:prstGeom>
        </p:spPr>
      </p:pic>
      <p:pic>
        <p:nvPicPr>
          <p:cNvPr id="9" name="Imagem 8" descr="Logotipo&#10;&#10;O conteúdo gerado por IA pode estar incorreto.">
            <a:extLst>
              <a:ext uri="{FF2B5EF4-FFF2-40B4-BE49-F238E27FC236}">
                <a16:creationId xmlns:a16="http://schemas.microsoft.com/office/drawing/2014/main" id="{FB44D904-2E30-6259-8929-B18B71E9DBA8}"/>
              </a:ext>
            </a:extLst>
          </p:cNvPr>
          <p:cNvPicPr>
            <a:picLocks noChangeAspect="1"/>
          </p:cNvPicPr>
          <p:nvPr/>
        </p:nvPicPr>
        <p:blipFill>
          <a:blip r:embed="rId11"/>
          <a:stretch>
            <a:fillRect/>
          </a:stretch>
        </p:blipFill>
        <p:spPr>
          <a:xfrm>
            <a:off x="8038381" y="3823800"/>
            <a:ext cx="1028920" cy="1028920"/>
          </a:xfrm>
          <a:prstGeom prst="rect">
            <a:avLst/>
          </a:prstGeom>
        </p:spPr>
      </p:pic>
      <p:pic>
        <p:nvPicPr>
          <p:cNvPr id="11" name="Imagem 10" descr="Logotipo&#10;&#10;O conteúdo gerado por IA pode estar incorreto.">
            <a:extLst>
              <a:ext uri="{FF2B5EF4-FFF2-40B4-BE49-F238E27FC236}">
                <a16:creationId xmlns:a16="http://schemas.microsoft.com/office/drawing/2014/main" id="{13554FEB-A39C-F0CE-A368-30540EA5D070}"/>
              </a:ext>
            </a:extLst>
          </p:cNvPr>
          <p:cNvPicPr>
            <a:picLocks noChangeAspect="1"/>
          </p:cNvPicPr>
          <p:nvPr/>
        </p:nvPicPr>
        <p:blipFill>
          <a:blip r:embed="rId12"/>
          <a:stretch>
            <a:fillRect/>
          </a:stretch>
        </p:blipFill>
        <p:spPr>
          <a:xfrm>
            <a:off x="2749951" y="4324150"/>
            <a:ext cx="808567" cy="808567"/>
          </a:xfrm>
          <a:prstGeom prst="rect">
            <a:avLst/>
          </a:prstGeom>
        </p:spPr>
      </p:pic>
      <p:pic>
        <p:nvPicPr>
          <p:cNvPr id="13" name="Imagem 12" descr="Logotipo&#10;&#10;O conteúdo gerado por IA pode estar incorreto.">
            <a:extLst>
              <a:ext uri="{FF2B5EF4-FFF2-40B4-BE49-F238E27FC236}">
                <a16:creationId xmlns:a16="http://schemas.microsoft.com/office/drawing/2014/main" id="{9C2E7C65-1F3E-D30C-2ADE-2D663FC2FE0D}"/>
              </a:ext>
            </a:extLst>
          </p:cNvPr>
          <p:cNvPicPr>
            <a:picLocks noChangeAspect="1"/>
          </p:cNvPicPr>
          <p:nvPr/>
        </p:nvPicPr>
        <p:blipFill>
          <a:blip r:embed="rId13"/>
          <a:stretch>
            <a:fillRect/>
          </a:stretch>
        </p:blipFill>
        <p:spPr>
          <a:xfrm>
            <a:off x="4329607" y="4413328"/>
            <a:ext cx="650360" cy="650360"/>
          </a:xfrm>
          <a:prstGeom prst="rect">
            <a:avLst/>
          </a:prstGeom>
        </p:spPr>
      </p:pic>
      <p:pic>
        <p:nvPicPr>
          <p:cNvPr id="15" name="Imagem 14" descr="Texto, Logotipo&#10;&#10;O conteúdo gerado por IA pode estar incorreto.">
            <a:extLst>
              <a:ext uri="{FF2B5EF4-FFF2-40B4-BE49-F238E27FC236}">
                <a16:creationId xmlns:a16="http://schemas.microsoft.com/office/drawing/2014/main" id="{43E4322A-DA86-815D-021B-D3BF245E0654}"/>
              </a:ext>
            </a:extLst>
          </p:cNvPr>
          <p:cNvPicPr>
            <a:picLocks noChangeAspect="1"/>
          </p:cNvPicPr>
          <p:nvPr/>
        </p:nvPicPr>
        <p:blipFill>
          <a:blip r:embed="rId14"/>
          <a:stretch>
            <a:fillRect/>
          </a:stretch>
        </p:blipFill>
        <p:spPr>
          <a:xfrm>
            <a:off x="5836387" y="4548102"/>
            <a:ext cx="745570" cy="745570"/>
          </a:xfrm>
          <a:prstGeom prst="rect">
            <a:avLst/>
          </a:prstGeom>
        </p:spPr>
      </p:pic>
      <p:pic>
        <p:nvPicPr>
          <p:cNvPr id="17" name="Imagem 16" descr="Uma imagem contendo Ícone&#10;&#10;O conteúdo gerado por IA pode estar incorreto.">
            <a:extLst>
              <a:ext uri="{FF2B5EF4-FFF2-40B4-BE49-F238E27FC236}">
                <a16:creationId xmlns:a16="http://schemas.microsoft.com/office/drawing/2014/main" id="{D94BC36D-220E-48D9-F110-AD4C5651DEAB}"/>
              </a:ext>
            </a:extLst>
          </p:cNvPr>
          <p:cNvPicPr>
            <a:picLocks noChangeAspect="1"/>
          </p:cNvPicPr>
          <p:nvPr/>
        </p:nvPicPr>
        <p:blipFill>
          <a:blip r:embed="rId15"/>
          <a:stretch>
            <a:fillRect/>
          </a:stretch>
        </p:blipFill>
        <p:spPr>
          <a:xfrm>
            <a:off x="7104737" y="4338260"/>
            <a:ext cx="794457" cy="79445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4"/>
          <p:cNvSpPr/>
          <p:nvPr/>
        </p:nvSpPr>
        <p:spPr>
          <a:xfrm>
            <a:off x="0" y="0"/>
            <a:ext cx="1468800" cy="3674700"/>
          </a:xfrm>
          <a:prstGeom prst="rect">
            <a:avLst/>
          </a:prstGeom>
          <a:solidFill>
            <a:srgbClr val="237461"/>
          </a:solidFill>
          <a:ln>
            <a:noFill/>
          </a:ln>
        </p:spPr>
        <p:txBody>
          <a:bodyPr spcFirstLastPara="1" wrap="square" lIns="91425" tIns="91425" rIns="91425" bIns="91425" anchor="ctr" anchorCtr="0">
            <a:noAutofit/>
          </a:bodyPr>
          <a:lstStyle/>
          <a:p>
            <a:pPr marL="914400" lvl="0" indent="0" algn="ctr" rtl="0">
              <a:spcBef>
                <a:spcPts val="0"/>
              </a:spcBef>
              <a:spcAft>
                <a:spcPts val="0"/>
              </a:spcAft>
              <a:buNone/>
            </a:pPr>
            <a:endParaRPr/>
          </a:p>
        </p:txBody>
      </p:sp>
      <p:sp>
        <p:nvSpPr>
          <p:cNvPr id="76" name="Google Shape;76;p14"/>
          <p:cNvSpPr/>
          <p:nvPr/>
        </p:nvSpPr>
        <p:spPr>
          <a:xfrm>
            <a:off x="0" y="1469025"/>
            <a:ext cx="1468800" cy="3674700"/>
          </a:xfrm>
          <a:prstGeom prst="rect">
            <a:avLst/>
          </a:prstGeom>
          <a:solidFill>
            <a:srgbClr val="D76D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7" name="Google Shape;77;p14"/>
          <p:cNvSpPr txBox="1"/>
          <p:nvPr/>
        </p:nvSpPr>
        <p:spPr>
          <a:xfrm>
            <a:off x="1936700" y="1880900"/>
            <a:ext cx="3100200" cy="29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200">
                <a:solidFill>
                  <a:schemeClr val="dk1"/>
                </a:solidFill>
                <a:highlight>
                  <a:srgbClr val="FFFFFF"/>
                </a:highlight>
                <a:latin typeface="Open Sans"/>
                <a:ea typeface="Open Sans"/>
                <a:cs typeface="Open Sans"/>
                <a:sym typeface="Open Sans"/>
              </a:rPr>
              <a:t>Lorem ipsum dolor sit amet, consectetur adipiscing elit. Ut neque urna, posuere sit amet mi sit amet, gravida varius nunc. In ac hendrerit odio, et pretium lorem. Nullam lacus odio, accumsan quis nunc imperdiet, eleifend aliquam eros. Phasellus bibendum eget ligula in iaculis. Aenean id est facilisis, viverra ligula at, lobortis diam. Quisque venenatis accumsan leo in tincidunt. Donec congue dolor at tortor varius mollis ac et nibh. Nulla eleifend ex eget tincidunt interdum. Lorem ipsum dolor sit amet, consectetur adipiscing elit. Maecenas finibus dictum condimentum.</a:t>
            </a:r>
            <a:endParaRPr sz="1200">
              <a:solidFill>
                <a:schemeClr val="dk2"/>
              </a:solidFill>
            </a:endParaRPr>
          </a:p>
        </p:txBody>
      </p:sp>
      <p:sp>
        <p:nvSpPr>
          <p:cNvPr id="78" name="Google Shape;78;p14"/>
          <p:cNvSpPr txBox="1"/>
          <p:nvPr/>
        </p:nvSpPr>
        <p:spPr>
          <a:xfrm>
            <a:off x="5472400" y="1880900"/>
            <a:ext cx="3225600" cy="267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200">
                <a:solidFill>
                  <a:schemeClr val="dk1"/>
                </a:solidFill>
                <a:highlight>
                  <a:srgbClr val="FFFFFF"/>
                </a:highlight>
                <a:latin typeface="Open Sans"/>
                <a:ea typeface="Open Sans"/>
                <a:cs typeface="Open Sans"/>
                <a:sym typeface="Open Sans"/>
              </a:rPr>
              <a:t>Lorem ipsum dolor sit amet, consectetur adipiscing elit. Ut neque urna, posuere sit amet mi sit amet, gravida varius nunc. In ac hendrerit odio, et pretium lorem. Nullam lacus odio, accumsan quis nunc imperdiet, eleifend aliquam eros. Phasellus bibendum eget ligula in iaculis. Aenean id est facilisis, viverra ligula at, lobortis diam. Quisque venenatis accumsan leo in tincidunt. Donec congue dolor at tortor varius mollis ac et nibh. Nulla eleifend ex eget tincidunt interdum. Lorem ipsum dolor sit amet, consectetur adipiscing elit. Maecenas finibus dictum condimentum.</a:t>
            </a:r>
            <a:endParaRPr sz="1200">
              <a:solidFill>
                <a:schemeClr val="dk2"/>
              </a:solidFill>
            </a:endParaRPr>
          </a:p>
        </p:txBody>
      </p:sp>
      <p:sp>
        <p:nvSpPr>
          <p:cNvPr id="79" name="Google Shape;79;p14"/>
          <p:cNvSpPr/>
          <p:nvPr/>
        </p:nvSpPr>
        <p:spPr>
          <a:xfrm>
            <a:off x="596100" y="328575"/>
            <a:ext cx="276600" cy="276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0" name="Google Shape;80;p14"/>
          <p:cNvSpPr/>
          <p:nvPr/>
        </p:nvSpPr>
        <p:spPr>
          <a:xfrm>
            <a:off x="596100" y="841850"/>
            <a:ext cx="276600" cy="276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 name="Google Shape;81;p14"/>
          <p:cNvSpPr/>
          <p:nvPr/>
        </p:nvSpPr>
        <p:spPr>
          <a:xfrm rot="-5400000">
            <a:off x="553500" y="285984"/>
            <a:ext cx="361800" cy="361800"/>
          </a:xfrm>
          <a:prstGeom prst="donut">
            <a:avLst>
              <a:gd name="adj" fmla="val 25000"/>
            </a:avLst>
          </a:prstGeom>
          <a:solidFill>
            <a:srgbClr val="D76D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 name="Google Shape;82;p14"/>
          <p:cNvSpPr/>
          <p:nvPr/>
        </p:nvSpPr>
        <p:spPr>
          <a:xfrm rot="-5400000">
            <a:off x="553500" y="799259"/>
            <a:ext cx="361800" cy="361800"/>
          </a:xfrm>
          <a:prstGeom prst="donut">
            <a:avLst>
              <a:gd name="adj" fmla="val 25000"/>
            </a:avLst>
          </a:prstGeom>
          <a:solidFill>
            <a:srgbClr val="D76D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83" name="Google Shape;83;p14"/>
          <p:cNvPicPr preferRelativeResize="0"/>
          <p:nvPr/>
        </p:nvPicPr>
        <p:blipFill>
          <a:blip r:embed="rId3">
            <a:alphaModFix/>
          </a:blip>
          <a:stretch>
            <a:fillRect/>
          </a:stretch>
        </p:blipFill>
        <p:spPr>
          <a:xfrm>
            <a:off x="7027800" y="328575"/>
            <a:ext cx="1468800" cy="45287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5"/>
          <p:cNvSpPr/>
          <p:nvPr/>
        </p:nvSpPr>
        <p:spPr>
          <a:xfrm>
            <a:off x="0" y="0"/>
            <a:ext cx="9144000" cy="11304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9" name="Google Shape;89;p15"/>
          <p:cNvSpPr txBox="1"/>
          <p:nvPr/>
        </p:nvSpPr>
        <p:spPr>
          <a:xfrm>
            <a:off x="364950" y="2814600"/>
            <a:ext cx="8275200" cy="131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200">
                <a:solidFill>
                  <a:schemeClr val="dk1"/>
                </a:solidFill>
                <a:latin typeface="Open Sans"/>
                <a:ea typeface="Open Sans"/>
                <a:cs typeface="Open Sans"/>
                <a:sym typeface="Open Sans"/>
              </a:rPr>
              <a:t>Lorem ipsum dolor sit amet, consectetur adipiscing elit. Ut neque urna, posuere sit amet mi sit amet, gravida varius nunc. In ac hendrerit odio, et pretium lorem. Nullam lacus odio, accumsan quis nunc imperdiet, eleifend aliquam eros. Phasellus bibendum eget ligula in iaculis. Aenean id est facilisis, viverra ligula at, lobortis diam. Quisque venenatis accumsan leo in tincidunt. Donec congue dolor at tortor varius mollis ac et nibh. Nulla eleifend ex eget tincidunt interdum. Lorem ipsum dolor sit amet, consectetur adipiscing elit. Maecenas finibus dictum condimentum.</a:t>
            </a:r>
            <a:endParaRPr sz="1200">
              <a:solidFill>
                <a:schemeClr val="dk2"/>
              </a:solidFill>
            </a:endParaRPr>
          </a:p>
        </p:txBody>
      </p:sp>
      <p:sp>
        <p:nvSpPr>
          <p:cNvPr id="90" name="Google Shape;90;p15"/>
          <p:cNvSpPr/>
          <p:nvPr/>
        </p:nvSpPr>
        <p:spPr>
          <a:xfrm>
            <a:off x="0" y="4626425"/>
            <a:ext cx="6650400" cy="516900"/>
          </a:xfrm>
          <a:prstGeom prst="rect">
            <a:avLst/>
          </a:prstGeom>
          <a:solidFill>
            <a:srgbClr val="2374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 name="Google Shape;91;p15"/>
          <p:cNvSpPr/>
          <p:nvPr/>
        </p:nvSpPr>
        <p:spPr>
          <a:xfrm>
            <a:off x="6650400" y="4626425"/>
            <a:ext cx="1246800" cy="516900"/>
          </a:xfrm>
          <a:prstGeom prst="rect">
            <a:avLst/>
          </a:prstGeom>
          <a:solidFill>
            <a:srgbClr val="32967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2" name="Google Shape;92;p15"/>
          <p:cNvSpPr/>
          <p:nvPr/>
        </p:nvSpPr>
        <p:spPr>
          <a:xfrm>
            <a:off x="7897200" y="4626425"/>
            <a:ext cx="1246800" cy="516900"/>
          </a:xfrm>
          <a:prstGeom prst="rect">
            <a:avLst/>
          </a:prstGeom>
          <a:solidFill>
            <a:srgbClr val="D76D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3" name="Google Shape;93;p15"/>
          <p:cNvSpPr/>
          <p:nvPr/>
        </p:nvSpPr>
        <p:spPr>
          <a:xfrm rot="-5400000">
            <a:off x="450000" y="374396"/>
            <a:ext cx="361800" cy="361800"/>
          </a:xfrm>
          <a:prstGeom prst="donut">
            <a:avLst>
              <a:gd name="adj" fmla="val 25000"/>
            </a:avLst>
          </a:prstGeom>
          <a:solidFill>
            <a:srgbClr val="D76D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4" name="Google Shape;94;p15"/>
          <p:cNvSpPr/>
          <p:nvPr/>
        </p:nvSpPr>
        <p:spPr>
          <a:xfrm rot="-5400000">
            <a:off x="1088600" y="374396"/>
            <a:ext cx="361800" cy="361800"/>
          </a:xfrm>
          <a:prstGeom prst="donut">
            <a:avLst>
              <a:gd name="adj" fmla="val 25000"/>
            </a:avLst>
          </a:prstGeom>
          <a:solidFill>
            <a:srgbClr val="D76D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5" name="Google Shape;95;p15"/>
          <p:cNvSpPr/>
          <p:nvPr/>
        </p:nvSpPr>
        <p:spPr>
          <a:xfrm>
            <a:off x="7117946" y="4729025"/>
            <a:ext cx="311700" cy="3117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6" name="Google Shape;96;p15"/>
          <p:cNvSpPr/>
          <p:nvPr/>
        </p:nvSpPr>
        <p:spPr>
          <a:xfrm>
            <a:off x="8364746" y="4729025"/>
            <a:ext cx="311700" cy="3117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7" name="Google Shape;97;p15"/>
          <p:cNvSpPr/>
          <p:nvPr/>
        </p:nvSpPr>
        <p:spPr>
          <a:xfrm>
            <a:off x="885100" y="490199"/>
            <a:ext cx="130200" cy="130200"/>
          </a:xfrm>
          <a:prstGeom prst="ellipse">
            <a:avLst/>
          </a:prstGeom>
          <a:solidFill>
            <a:srgbClr val="2374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8" name="Google Shape;98;p15"/>
          <p:cNvSpPr/>
          <p:nvPr/>
        </p:nvSpPr>
        <p:spPr>
          <a:xfrm>
            <a:off x="1523700" y="490199"/>
            <a:ext cx="130200" cy="130200"/>
          </a:xfrm>
          <a:prstGeom prst="ellipse">
            <a:avLst/>
          </a:prstGeom>
          <a:solidFill>
            <a:srgbClr val="2374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9" name="Google Shape;99;p15"/>
          <p:cNvPicPr preferRelativeResize="0"/>
          <p:nvPr/>
        </p:nvPicPr>
        <p:blipFill>
          <a:blip r:embed="rId3">
            <a:alphaModFix/>
          </a:blip>
          <a:stretch>
            <a:fillRect/>
          </a:stretch>
        </p:blipFill>
        <p:spPr>
          <a:xfrm>
            <a:off x="7027800" y="328575"/>
            <a:ext cx="1468800" cy="45287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cxnSp>
        <p:nvCxnSpPr>
          <p:cNvPr id="104" name="Google Shape;104;p16"/>
          <p:cNvCxnSpPr/>
          <p:nvPr/>
        </p:nvCxnSpPr>
        <p:spPr>
          <a:xfrm>
            <a:off x="562875" y="2363332"/>
            <a:ext cx="7899600" cy="0"/>
          </a:xfrm>
          <a:prstGeom prst="straightConnector1">
            <a:avLst/>
          </a:prstGeom>
          <a:noFill/>
          <a:ln w="9525" cap="flat" cmpd="sng">
            <a:solidFill>
              <a:srgbClr val="0C2D78"/>
            </a:solidFill>
            <a:prstDash val="solid"/>
            <a:round/>
            <a:headEnd type="oval" w="med" len="med"/>
            <a:tailEnd type="triangle" w="med" len="med"/>
          </a:ln>
        </p:spPr>
      </p:cxnSp>
      <p:sp>
        <p:nvSpPr>
          <p:cNvPr id="105" name="Google Shape;105;p16"/>
          <p:cNvSpPr/>
          <p:nvPr/>
        </p:nvSpPr>
        <p:spPr>
          <a:xfrm rot="8100000">
            <a:off x="1461992" y="2233295"/>
            <a:ext cx="260074" cy="260074"/>
          </a:xfrm>
          <a:prstGeom prst="teardrop">
            <a:avLst>
              <a:gd name="adj" fmla="val 100000"/>
            </a:avLst>
          </a:prstGeom>
          <a:solidFill>
            <a:srgbClr val="D76D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6" name="Google Shape;106;p16"/>
          <p:cNvSpPr/>
          <p:nvPr/>
        </p:nvSpPr>
        <p:spPr>
          <a:xfrm rot="10800000">
            <a:off x="611775" y="2644832"/>
            <a:ext cx="1960500" cy="1145100"/>
          </a:xfrm>
          <a:prstGeom prst="round2SameRect">
            <a:avLst>
              <a:gd name="adj1" fmla="val 16667"/>
              <a:gd name="adj2" fmla="val 0"/>
            </a:avLst>
          </a:prstGeom>
          <a:solidFill>
            <a:srgbClr val="2374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7" name="Google Shape;107;p16"/>
          <p:cNvSpPr txBox="1"/>
          <p:nvPr/>
        </p:nvSpPr>
        <p:spPr>
          <a:xfrm>
            <a:off x="735650" y="2860375"/>
            <a:ext cx="1790400" cy="6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100">
                <a:solidFill>
                  <a:schemeClr val="lt1"/>
                </a:solidFill>
                <a:latin typeface="Open Sans"/>
                <a:ea typeface="Open Sans"/>
                <a:cs typeface="Open Sans"/>
                <a:sym typeface="Open Sans"/>
              </a:rPr>
              <a:t>Lorem ipsum dolor sit amet, consectetur adipiscing elit. </a:t>
            </a:r>
            <a:endParaRPr sz="1100">
              <a:solidFill>
                <a:schemeClr val="lt1"/>
              </a:solidFill>
            </a:endParaRPr>
          </a:p>
        </p:txBody>
      </p:sp>
      <p:sp>
        <p:nvSpPr>
          <p:cNvPr id="108" name="Google Shape;108;p16"/>
          <p:cNvSpPr/>
          <p:nvPr/>
        </p:nvSpPr>
        <p:spPr>
          <a:xfrm rot="-2700000">
            <a:off x="3140917" y="2233295"/>
            <a:ext cx="260074" cy="260074"/>
          </a:xfrm>
          <a:prstGeom prst="teardrop">
            <a:avLst>
              <a:gd name="adj" fmla="val 100000"/>
            </a:avLst>
          </a:prstGeom>
          <a:solidFill>
            <a:srgbClr val="2374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9" name="Google Shape;109;p16"/>
          <p:cNvSpPr/>
          <p:nvPr/>
        </p:nvSpPr>
        <p:spPr>
          <a:xfrm>
            <a:off x="2280995" y="956142"/>
            <a:ext cx="1960500" cy="1145100"/>
          </a:xfrm>
          <a:prstGeom prst="round2SameRect">
            <a:avLst>
              <a:gd name="adj1" fmla="val 16667"/>
              <a:gd name="adj2" fmla="val 0"/>
            </a:avLst>
          </a:prstGeom>
          <a:solidFill>
            <a:srgbClr val="D76D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0" name="Google Shape;110;p16"/>
          <p:cNvSpPr txBox="1"/>
          <p:nvPr/>
        </p:nvSpPr>
        <p:spPr>
          <a:xfrm>
            <a:off x="2420295" y="1191934"/>
            <a:ext cx="1790400" cy="6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100">
                <a:solidFill>
                  <a:schemeClr val="lt1"/>
                </a:solidFill>
                <a:latin typeface="Open Sans"/>
                <a:ea typeface="Open Sans"/>
                <a:cs typeface="Open Sans"/>
                <a:sym typeface="Open Sans"/>
              </a:rPr>
              <a:t>Lorem ipsum dolor sit amet, consectetur adipiscing elit. </a:t>
            </a:r>
            <a:endParaRPr sz="1100">
              <a:solidFill>
                <a:schemeClr val="lt1"/>
              </a:solidFill>
            </a:endParaRPr>
          </a:p>
        </p:txBody>
      </p:sp>
      <p:sp>
        <p:nvSpPr>
          <p:cNvPr id="111" name="Google Shape;111;p16"/>
          <p:cNvSpPr/>
          <p:nvPr/>
        </p:nvSpPr>
        <p:spPr>
          <a:xfrm rot="8100000">
            <a:off x="4878050" y="2233295"/>
            <a:ext cx="260074" cy="260074"/>
          </a:xfrm>
          <a:prstGeom prst="teardrop">
            <a:avLst>
              <a:gd name="adj" fmla="val 100000"/>
            </a:avLst>
          </a:prstGeom>
          <a:solidFill>
            <a:srgbClr val="D76D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2" name="Google Shape;112;p16"/>
          <p:cNvSpPr/>
          <p:nvPr/>
        </p:nvSpPr>
        <p:spPr>
          <a:xfrm rot="10800000">
            <a:off x="4027834" y="2644832"/>
            <a:ext cx="1960500" cy="1145100"/>
          </a:xfrm>
          <a:prstGeom prst="round2SameRect">
            <a:avLst>
              <a:gd name="adj1" fmla="val 16667"/>
              <a:gd name="adj2" fmla="val 0"/>
            </a:avLst>
          </a:prstGeom>
          <a:solidFill>
            <a:srgbClr val="2374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3" name="Google Shape;113;p16"/>
          <p:cNvSpPr txBox="1"/>
          <p:nvPr/>
        </p:nvSpPr>
        <p:spPr>
          <a:xfrm>
            <a:off x="4151709" y="2860375"/>
            <a:ext cx="1790400" cy="6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100">
                <a:solidFill>
                  <a:schemeClr val="lt1"/>
                </a:solidFill>
                <a:latin typeface="Open Sans"/>
                <a:ea typeface="Open Sans"/>
                <a:cs typeface="Open Sans"/>
                <a:sym typeface="Open Sans"/>
              </a:rPr>
              <a:t>Lorem ipsum dolor sit amet, consectetur adipiscing elit. </a:t>
            </a:r>
            <a:endParaRPr sz="1100">
              <a:solidFill>
                <a:schemeClr val="lt1"/>
              </a:solidFill>
            </a:endParaRPr>
          </a:p>
        </p:txBody>
      </p:sp>
      <p:sp>
        <p:nvSpPr>
          <p:cNvPr id="114" name="Google Shape;114;p16"/>
          <p:cNvSpPr/>
          <p:nvPr/>
        </p:nvSpPr>
        <p:spPr>
          <a:xfrm rot="-2700000">
            <a:off x="6588667" y="2233295"/>
            <a:ext cx="260074" cy="260074"/>
          </a:xfrm>
          <a:prstGeom prst="teardrop">
            <a:avLst>
              <a:gd name="adj" fmla="val 100000"/>
            </a:avLst>
          </a:prstGeom>
          <a:solidFill>
            <a:srgbClr val="2374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5" name="Google Shape;115;p16"/>
          <p:cNvSpPr/>
          <p:nvPr/>
        </p:nvSpPr>
        <p:spPr>
          <a:xfrm>
            <a:off x="5728745" y="956142"/>
            <a:ext cx="1960500" cy="1145100"/>
          </a:xfrm>
          <a:prstGeom prst="round2SameRect">
            <a:avLst>
              <a:gd name="adj1" fmla="val 16667"/>
              <a:gd name="adj2" fmla="val 0"/>
            </a:avLst>
          </a:prstGeom>
          <a:solidFill>
            <a:srgbClr val="D76D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6" name="Google Shape;116;p16"/>
          <p:cNvSpPr txBox="1"/>
          <p:nvPr/>
        </p:nvSpPr>
        <p:spPr>
          <a:xfrm>
            <a:off x="5868045" y="1191934"/>
            <a:ext cx="1790400" cy="6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100">
                <a:solidFill>
                  <a:schemeClr val="lt1"/>
                </a:solidFill>
                <a:latin typeface="Open Sans"/>
                <a:ea typeface="Open Sans"/>
                <a:cs typeface="Open Sans"/>
                <a:sym typeface="Open Sans"/>
              </a:rPr>
              <a:t>Lorem ipsum dolor sit amet, consectetur adipiscing elit. </a:t>
            </a:r>
            <a:endParaRPr sz="1100">
              <a:solidFill>
                <a:schemeClr val="lt1"/>
              </a:solidFill>
            </a:endParaRPr>
          </a:p>
        </p:txBody>
      </p:sp>
      <p:sp>
        <p:nvSpPr>
          <p:cNvPr id="117" name="Google Shape;117;p16"/>
          <p:cNvSpPr txBox="1"/>
          <p:nvPr/>
        </p:nvSpPr>
        <p:spPr>
          <a:xfrm>
            <a:off x="1220300" y="1865432"/>
            <a:ext cx="8211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100" b="1" i="1">
                <a:solidFill>
                  <a:srgbClr val="0C2D78"/>
                </a:solidFill>
                <a:latin typeface="Open Sans"/>
                <a:ea typeface="Open Sans"/>
                <a:cs typeface="Open Sans"/>
                <a:sym typeface="Open Sans"/>
              </a:rPr>
              <a:t>2001, nov</a:t>
            </a:r>
            <a:endParaRPr sz="1100" b="1" i="1">
              <a:solidFill>
                <a:srgbClr val="0C2D78"/>
              </a:solidFill>
              <a:latin typeface="Open Sans"/>
              <a:ea typeface="Open Sans"/>
              <a:cs typeface="Open Sans"/>
              <a:sym typeface="Open Sans"/>
            </a:endParaRPr>
          </a:p>
        </p:txBody>
      </p:sp>
      <p:sp>
        <p:nvSpPr>
          <p:cNvPr id="118" name="Google Shape;118;p16"/>
          <p:cNvSpPr txBox="1"/>
          <p:nvPr/>
        </p:nvSpPr>
        <p:spPr>
          <a:xfrm>
            <a:off x="2865238" y="2547232"/>
            <a:ext cx="8211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100" b="1" i="1">
                <a:solidFill>
                  <a:srgbClr val="0C2D78"/>
                </a:solidFill>
                <a:latin typeface="Open Sans"/>
                <a:ea typeface="Open Sans"/>
                <a:cs typeface="Open Sans"/>
                <a:sym typeface="Open Sans"/>
              </a:rPr>
              <a:t>2001, nov</a:t>
            </a:r>
            <a:endParaRPr sz="1100" b="1" i="1">
              <a:solidFill>
                <a:srgbClr val="0C2D78"/>
              </a:solidFill>
              <a:latin typeface="Open Sans"/>
              <a:ea typeface="Open Sans"/>
              <a:cs typeface="Open Sans"/>
              <a:sym typeface="Open Sans"/>
            </a:endParaRPr>
          </a:p>
        </p:txBody>
      </p:sp>
      <p:sp>
        <p:nvSpPr>
          <p:cNvPr id="119" name="Google Shape;119;p16"/>
          <p:cNvSpPr txBox="1"/>
          <p:nvPr/>
        </p:nvSpPr>
        <p:spPr>
          <a:xfrm>
            <a:off x="4574563" y="1789532"/>
            <a:ext cx="8211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100" b="1" i="1">
                <a:solidFill>
                  <a:srgbClr val="0C2D78"/>
                </a:solidFill>
                <a:latin typeface="Open Sans"/>
                <a:ea typeface="Open Sans"/>
                <a:cs typeface="Open Sans"/>
                <a:sym typeface="Open Sans"/>
              </a:rPr>
              <a:t>2001, nov</a:t>
            </a:r>
            <a:endParaRPr sz="1100" b="1" i="1">
              <a:solidFill>
                <a:srgbClr val="0C2D78"/>
              </a:solidFill>
              <a:latin typeface="Open Sans"/>
              <a:ea typeface="Open Sans"/>
              <a:cs typeface="Open Sans"/>
              <a:sym typeface="Open Sans"/>
            </a:endParaRPr>
          </a:p>
        </p:txBody>
      </p:sp>
      <p:sp>
        <p:nvSpPr>
          <p:cNvPr id="120" name="Google Shape;120;p16"/>
          <p:cNvSpPr txBox="1"/>
          <p:nvPr/>
        </p:nvSpPr>
        <p:spPr>
          <a:xfrm>
            <a:off x="6313869" y="2575182"/>
            <a:ext cx="821100" cy="3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100" b="1" i="1">
                <a:solidFill>
                  <a:srgbClr val="0C2D78"/>
                </a:solidFill>
                <a:latin typeface="Open Sans"/>
                <a:ea typeface="Open Sans"/>
                <a:cs typeface="Open Sans"/>
                <a:sym typeface="Open Sans"/>
              </a:rPr>
              <a:t>2001, nov</a:t>
            </a:r>
            <a:endParaRPr sz="1100" b="1" i="1">
              <a:solidFill>
                <a:srgbClr val="0C2D78"/>
              </a:solidFill>
              <a:latin typeface="Open Sans"/>
              <a:ea typeface="Open Sans"/>
              <a:cs typeface="Open Sans"/>
              <a:sym typeface="Open Sans"/>
            </a:endParaRPr>
          </a:p>
        </p:txBody>
      </p:sp>
      <p:sp>
        <p:nvSpPr>
          <p:cNvPr id="121" name="Google Shape;121;p16"/>
          <p:cNvSpPr/>
          <p:nvPr/>
        </p:nvSpPr>
        <p:spPr>
          <a:xfrm>
            <a:off x="0" y="4626425"/>
            <a:ext cx="7306500" cy="516900"/>
          </a:xfrm>
          <a:prstGeom prst="rect">
            <a:avLst/>
          </a:prstGeom>
          <a:solidFill>
            <a:srgbClr val="2374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22" name="Google Shape;122;p16"/>
          <p:cNvPicPr preferRelativeResize="0"/>
          <p:nvPr/>
        </p:nvPicPr>
        <p:blipFill>
          <a:blip r:embed="rId3">
            <a:alphaModFix/>
          </a:blip>
          <a:stretch>
            <a:fillRect/>
          </a:stretch>
        </p:blipFill>
        <p:spPr>
          <a:xfrm>
            <a:off x="7689245" y="4728361"/>
            <a:ext cx="1010930" cy="311700"/>
          </a:xfrm>
          <a:prstGeom prst="rect">
            <a:avLst/>
          </a:prstGeom>
          <a:noFill/>
          <a:ln>
            <a:noFill/>
          </a:ln>
        </p:spPr>
      </p:pic>
      <p:sp>
        <p:nvSpPr>
          <p:cNvPr id="123" name="Google Shape;123;p16"/>
          <p:cNvSpPr/>
          <p:nvPr/>
        </p:nvSpPr>
        <p:spPr>
          <a:xfrm>
            <a:off x="0" y="0"/>
            <a:ext cx="9144000" cy="94200"/>
          </a:xfrm>
          <a:prstGeom prst="rect">
            <a:avLst/>
          </a:prstGeom>
          <a:solidFill>
            <a:srgbClr val="D76D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4" name="Google Shape;124;p16"/>
          <p:cNvSpPr/>
          <p:nvPr/>
        </p:nvSpPr>
        <p:spPr>
          <a:xfrm>
            <a:off x="8994500" y="4626425"/>
            <a:ext cx="149400" cy="516900"/>
          </a:xfrm>
          <a:prstGeom prst="rect">
            <a:avLst/>
          </a:prstGeom>
          <a:solidFill>
            <a:srgbClr val="2374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7"/>
          <p:cNvSpPr/>
          <p:nvPr/>
        </p:nvSpPr>
        <p:spPr>
          <a:xfrm>
            <a:off x="0" y="0"/>
            <a:ext cx="9144000" cy="46263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0" name="Google Shape;130;p17"/>
          <p:cNvSpPr txBox="1"/>
          <p:nvPr/>
        </p:nvSpPr>
        <p:spPr>
          <a:xfrm>
            <a:off x="391925" y="379950"/>
            <a:ext cx="1466700" cy="350700"/>
          </a:xfrm>
          <a:prstGeom prst="rect">
            <a:avLst/>
          </a:prstGeom>
          <a:noFill/>
          <a:ln>
            <a:noFill/>
          </a:ln>
        </p:spPr>
        <p:txBody>
          <a:bodyPr spcFirstLastPara="1" wrap="square" lIns="91425" tIns="91425" rIns="91425" bIns="91425" anchor="t" anchorCtr="0">
            <a:normAutofit fontScale="77500" lnSpcReduction="20000"/>
          </a:bodyPr>
          <a:lstStyle/>
          <a:p>
            <a:pPr marL="0" lvl="0" indent="0" algn="l" rtl="0">
              <a:lnSpc>
                <a:spcPct val="80000"/>
              </a:lnSpc>
              <a:spcBef>
                <a:spcPts val="0"/>
              </a:spcBef>
              <a:spcAft>
                <a:spcPts val="0"/>
              </a:spcAft>
              <a:buSzPct val="32905"/>
              <a:buNone/>
            </a:pPr>
            <a:r>
              <a:rPr lang="pt-BR" sz="2340">
                <a:latin typeface="Open Sans ExtraBold"/>
                <a:ea typeface="Open Sans ExtraBold"/>
                <a:cs typeface="Open Sans ExtraBold"/>
                <a:sym typeface="Open Sans ExtraBold"/>
              </a:rPr>
              <a:t>Título aqui</a:t>
            </a:r>
            <a:endParaRPr sz="2340">
              <a:latin typeface="Open Sans ExtraBold"/>
              <a:ea typeface="Open Sans ExtraBold"/>
              <a:cs typeface="Open Sans ExtraBold"/>
              <a:sym typeface="Open Sans ExtraBold"/>
            </a:endParaRPr>
          </a:p>
        </p:txBody>
      </p:sp>
      <p:sp>
        <p:nvSpPr>
          <p:cNvPr id="131" name="Google Shape;131;p17"/>
          <p:cNvSpPr/>
          <p:nvPr/>
        </p:nvSpPr>
        <p:spPr>
          <a:xfrm>
            <a:off x="0" y="4626425"/>
            <a:ext cx="7306500" cy="516900"/>
          </a:xfrm>
          <a:prstGeom prst="rect">
            <a:avLst/>
          </a:prstGeom>
          <a:solidFill>
            <a:srgbClr val="2374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2" name="Google Shape;132;p17"/>
          <p:cNvSpPr/>
          <p:nvPr/>
        </p:nvSpPr>
        <p:spPr>
          <a:xfrm>
            <a:off x="8994500" y="4626425"/>
            <a:ext cx="149400" cy="516900"/>
          </a:xfrm>
          <a:prstGeom prst="rect">
            <a:avLst/>
          </a:prstGeom>
          <a:solidFill>
            <a:srgbClr val="2374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3" name="Google Shape;133;p17"/>
          <p:cNvSpPr/>
          <p:nvPr/>
        </p:nvSpPr>
        <p:spPr>
          <a:xfrm rot="-5400000">
            <a:off x="7496275" y="374396"/>
            <a:ext cx="361800" cy="361800"/>
          </a:xfrm>
          <a:prstGeom prst="donut">
            <a:avLst>
              <a:gd name="adj" fmla="val 25000"/>
            </a:avLst>
          </a:prstGeom>
          <a:solidFill>
            <a:srgbClr val="D76D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4" name="Google Shape;134;p17"/>
          <p:cNvSpPr/>
          <p:nvPr/>
        </p:nvSpPr>
        <p:spPr>
          <a:xfrm rot="-5400000">
            <a:off x="8134875" y="374396"/>
            <a:ext cx="361800" cy="361800"/>
          </a:xfrm>
          <a:prstGeom prst="donut">
            <a:avLst>
              <a:gd name="adj" fmla="val 25000"/>
            </a:avLst>
          </a:prstGeom>
          <a:solidFill>
            <a:srgbClr val="D76D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5" name="Google Shape;135;p17"/>
          <p:cNvSpPr/>
          <p:nvPr/>
        </p:nvSpPr>
        <p:spPr>
          <a:xfrm>
            <a:off x="7931375" y="490199"/>
            <a:ext cx="130200" cy="130200"/>
          </a:xfrm>
          <a:prstGeom prst="ellipse">
            <a:avLst/>
          </a:prstGeom>
          <a:solidFill>
            <a:srgbClr val="2374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6" name="Google Shape;136;p17"/>
          <p:cNvSpPr/>
          <p:nvPr/>
        </p:nvSpPr>
        <p:spPr>
          <a:xfrm>
            <a:off x="8569975" y="490199"/>
            <a:ext cx="130200" cy="130200"/>
          </a:xfrm>
          <a:prstGeom prst="ellipse">
            <a:avLst/>
          </a:prstGeom>
          <a:solidFill>
            <a:srgbClr val="2374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37" name="Google Shape;137;p17"/>
          <p:cNvPicPr preferRelativeResize="0"/>
          <p:nvPr/>
        </p:nvPicPr>
        <p:blipFill>
          <a:blip r:embed="rId3">
            <a:alphaModFix/>
          </a:blip>
          <a:stretch>
            <a:fillRect/>
          </a:stretch>
        </p:blipFill>
        <p:spPr>
          <a:xfrm>
            <a:off x="7689245" y="4728361"/>
            <a:ext cx="1010930" cy="311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8"/>
          <p:cNvSpPr/>
          <p:nvPr/>
        </p:nvSpPr>
        <p:spPr>
          <a:xfrm>
            <a:off x="4814604" y="0"/>
            <a:ext cx="4340400" cy="2376000"/>
          </a:xfrm>
          <a:prstGeom prst="rect">
            <a:avLst/>
          </a:prstGeom>
          <a:solidFill>
            <a:srgbClr val="2374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 name="Google Shape;143;p18"/>
          <p:cNvSpPr/>
          <p:nvPr/>
        </p:nvSpPr>
        <p:spPr>
          <a:xfrm>
            <a:off x="4814604" y="2871915"/>
            <a:ext cx="2261700" cy="2277900"/>
          </a:xfrm>
          <a:prstGeom prst="rect">
            <a:avLst/>
          </a:prstGeom>
          <a:solidFill>
            <a:srgbClr val="D76D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44" name="Google Shape;144;p18" title="1.png"/>
          <p:cNvPicPr preferRelativeResize="0"/>
          <p:nvPr/>
        </p:nvPicPr>
        <p:blipFill rotWithShape="1">
          <a:blip r:embed="rId3">
            <a:alphaModFix/>
          </a:blip>
          <a:srcRect t="2597" b="2588"/>
          <a:stretch/>
        </p:blipFill>
        <p:spPr>
          <a:xfrm>
            <a:off x="4816674" y="1608258"/>
            <a:ext cx="1651528" cy="1565865"/>
          </a:xfrm>
          <a:prstGeom prst="rect">
            <a:avLst/>
          </a:prstGeom>
          <a:noFill/>
          <a:ln>
            <a:noFill/>
          </a:ln>
        </p:spPr>
      </p:pic>
      <p:pic>
        <p:nvPicPr>
          <p:cNvPr id="145" name="Google Shape;145;p18" title="2.png"/>
          <p:cNvPicPr preferRelativeResize="0"/>
          <p:nvPr/>
        </p:nvPicPr>
        <p:blipFill rotWithShape="1">
          <a:blip r:embed="rId4">
            <a:alphaModFix/>
          </a:blip>
          <a:srcRect t="1634" b="1634"/>
          <a:stretch/>
        </p:blipFill>
        <p:spPr>
          <a:xfrm>
            <a:off x="6466121" y="2549203"/>
            <a:ext cx="2688706" cy="2600915"/>
          </a:xfrm>
          <a:prstGeom prst="rect">
            <a:avLst/>
          </a:prstGeom>
          <a:noFill/>
          <a:ln>
            <a:noFill/>
          </a:ln>
        </p:spPr>
      </p:pic>
      <p:sp>
        <p:nvSpPr>
          <p:cNvPr id="146" name="Google Shape;146;p18"/>
          <p:cNvSpPr/>
          <p:nvPr/>
        </p:nvSpPr>
        <p:spPr>
          <a:xfrm rot="-5400000">
            <a:off x="5250907" y="3937300"/>
            <a:ext cx="2430900" cy="2430900"/>
          </a:xfrm>
          <a:prstGeom prst="blockArc">
            <a:avLst>
              <a:gd name="adj1" fmla="val 16184638"/>
              <a:gd name="adj2" fmla="val 0"/>
              <a:gd name="adj3" fmla="val 25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7" name="Google Shape;147;p18"/>
          <p:cNvSpPr txBox="1"/>
          <p:nvPr/>
        </p:nvSpPr>
        <p:spPr>
          <a:xfrm>
            <a:off x="389650" y="1434300"/>
            <a:ext cx="3745800" cy="287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pt-BR" sz="1200">
                <a:solidFill>
                  <a:schemeClr val="dk1"/>
                </a:solidFill>
                <a:highlight>
                  <a:srgbClr val="FFFFFF"/>
                </a:highlight>
                <a:latin typeface="Open Sans"/>
                <a:ea typeface="Open Sans"/>
                <a:cs typeface="Open Sans"/>
                <a:sym typeface="Open Sans"/>
              </a:rPr>
              <a:t>Lorem ipsum dolor sit amet, consectetur adipiscing elit. Ut neque urna, posuere sit amet mi sit amet, gravida varius nunc. In ac hendrerit odio, et pretium lorem. Nullam lacus odio, accumsan quis nunc imperdiet, eleifend aliquam eros. Phasellus bibendum eget ligula in iaculis. Aenean id est facilisis, viverra ligula at, lobortis diam. Quisque venenatis accumsan leo in tincidunt. Donec congue dolor at tortor varius mollis ac et nibh. Nulla eleifend ex eget tincidunt interdum. Lorem ipsum dolor sit amet, consectetur adipiscing elit. Maecenas finibus dictum condimentum.</a:t>
            </a:r>
            <a:endParaRPr sz="1200">
              <a:solidFill>
                <a:schemeClr val="dk2"/>
              </a:solidFill>
            </a:endParaRPr>
          </a:p>
        </p:txBody>
      </p:sp>
      <p:sp>
        <p:nvSpPr>
          <p:cNvPr id="148" name="Google Shape;148;p18"/>
          <p:cNvSpPr/>
          <p:nvPr/>
        </p:nvSpPr>
        <p:spPr>
          <a:xfrm rot="-5400000">
            <a:off x="5050267" y="207709"/>
            <a:ext cx="1180200" cy="1180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9" name="Google Shape;149;p18"/>
          <p:cNvSpPr/>
          <p:nvPr/>
        </p:nvSpPr>
        <p:spPr>
          <a:xfrm>
            <a:off x="5479035" y="636761"/>
            <a:ext cx="322200" cy="322200"/>
          </a:xfrm>
          <a:prstGeom prst="flowChartConnector">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50" name="Google Shape;150;p18"/>
          <p:cNvCxnSpPr/>
          <p:nvPr/>
        </p:nvCxnSpPr>
        <p:spPr>
          <a:xfrm>
            <a:off x="450075" y="4603375"/>
            <a:ext cx="3925200" cy="0"/>
          </a:xfrm>
          <a:prstGeom prst="straightConnector1">
            <a:avLst/>
          </a:prstGeom>
          <a:noFill/>
          <a:ln w="9525" cap="flat" cmpd="sng">
            <a:solidFill>
              <a:srgbClr val="CCCCCC"/>
            </a:solidFill>
            <a:prstDash val="solid"/>
            <a:round/>
            <a:headEnd type="none" w="med" len="med"/>
            <a:tailEnd type="none" w="med" len="med"/>
          </a:ln>
        </p:spPr>
      </p:cxnSp>
      <p:pic>
        <p:nvPicPr>
          <p:cNvPr id="151" name="Google Shape;151;p18"/>
          <p:cNvPicPr preferRelativeResize="0"/>
          <p:nvPr/>
        </p:nvPicPr>
        <p:blipFill>
          <a:blip r:embed="rId5">
            <a:alphaModFix/>
          </a:blip>
          <a:stretch>
            <a:fillRect/>
          </a:stretch>
        </p:blipFill>
        <p:spPr>
          <a:xfrm>
            <a:off x="571750" y="498813"/>
            <a:ext cx="1457587" cy="449425"/>
          </a:xfrm>
          <a:prstGeom prst="rect">
            <a:avLst/>
          </a:prstGeom>
          <a:noFill/>
          <a:ln>
            <a:noFill/>
          </a:ln>
        </p:spPr>
      </p:pic>
      <p:pic>
        <p:nvPicPr>
          <p:cNvPr id="152" name="Google Shape;152;p18" title="3.png"/>
          <p:cNvPicPr preferRelativeResize="0"/>
          <p:nvPr/>
        </p:nvPicPr>
        <p:blipFill rotWithShape="1">
          <a:blip r:embed="rId6">
            <a:alphaModFix/>
          </a:blip>
          <a:srcRect t="2597" b="2588"/>
          <a:stretch/>
        </p:blipFill>
        <p:spPr>
          <a:xfrm>
            <a:off x="6466125" y="0"/>
            <a:ext cx="2688701" cy="2549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9"/>
          <p:cNvSpPr/>
          <p:nvPr/>
        </p:nvSpPr>
        <p:spPr>
          <a:xfrm>
            <a:off x="614900" y="3907425"/>
            <a:ext cx="8529300" cy="1236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8" name="Google Shape;158;p19"/>
          <p:cNvSpPr/>
          <p:nvPr/>
        </p:nvSpPr>
        <p:spPr>
          <a:xfrm>
            <a:off x="5541975" y="0"/>
            <a:ext cx="1250100" cy="3907500"/>
          </a:xfrm>
          <a:prstGeom prst="rect">
            <a:avLst/>
          </a:prstGeom>
          <a:solidFill>
            <a:srgbClr val="D76D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59" name="Google Shape;159;p19" title="Captura de Tela 2025-03-19 às 12.28.40.png"/>
          <p:cNvPicPr preferRelativeResize="0"/>
          <p:nvPr/>
        </p:nvPicPr>
        <p:blipFill rotWithShape="1">
          <a:blip r:embed="rId3">
            <a:alphaModFix/>
          </a:blip>
          <a:srcRect l="16447" r="16447"/>
          <a:stretch/>
        </p:blipFill>
        <p:spPr>
          <a:xfrm>
            <a:off x="6792275" y="0"/>
            <a:ext cx="2351723" cy="3907499"/>
          </a:xfrm>
          <a:prstGeom prst="rect">
            <a:avLst/>
          </a:prstGeom>
          <a:noFill/>
          <a:ln>
            <a:noFill/>
          </a:ln>
        </p:spPr>
      </p:pic>
      <p:sp>
        <p:nvSpPr>
          <p:cNvPr id="160" name="Google Shape;160;p19"/>
          <p:cNvSpPr/>
          <p:nvPr/>
        </p:nvSpPr>
        <p:spPr>
          <a:xfrm>
            <a:off x="562850" y="3907425"/>
            <a:ext cx="4979100" cy="1254000"/>
          </a:xfrm>
          <a:prstGeom prst="rect">
            <a:avLst/>
          </a:prstGeom>
          <a:solidFill>
            <a:srgbClr val="2374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1" name="Google Shape;161;p19"/>
          <p:cNvSpPr txBox="1"/>
          <p:nvPr/>
        </p:nvSpPr>
        <p:spPr>
          <a:xfrm>
            <a:off x="389650" y="1595000"/>
            <a:ext cx="3346500" cy="656400"/>
          </a:xfrm>
          <a:prstGeom prst="rect">
            <a:avLst/>
          </a:prstGeom>
          <a:noFill/>
          <a:ln>
            <a:noFill/>
          </a:ln>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pt-BR" sz="5200">
                <a:latin typeface="Open Sans ExtraBold"/>
                <a:ea typeface="Open Sans ExtraBold"/>
                <a:cs typeface="Open Sans ExtraBold"/>
                <a:sym typeface="Open Sans ExtraBold"/>
              </a:rPr>
              <a:t>Convidado</a:t>
            </a:r>
            <a:endParaRPr sz="5200">
              <a:latin typeface="Open Sans ExtraBold"/>
              <a:ea typeface="Open Sans ExtraBold"/>
              <a:cs typeface="Open Sans ExtraBold"/>
              <a:sym typeface="Open Sans ExtraBold"/>
            </a:endParaRPr>
          </a:p>
        </p:txBody>
      </p:sp>
      <p:cxnSp>
        <p:nvCxnSpPr>
          <p:cNvPr id="162" name="Google Shape;162;p19"/>
          <p:cNvCxnSpPr/>
          <p:nvPr/>
        </p:nvCxnSpPr>
        <p:spPr>
          <a:xfrm>
            <a:off x="488975" y="2229725"/>
            <a:ext cx="2879100" cy="0"/>
          </a:xfrm>
          <a:prstGeom prst="straightConnector1">
            <a:avLst/>
          </a:prstGeom>
          <a:noFill/>
          <a:ln w="9525" cap="flat" cmpd="sng">
            <a:solidFill>
              <a:schemeClr val="dk2"/>
            </a:solidFill>
            <a:prstDash val="solid"/>
            <a:round/>
            <a:headEnd type="none" w="med" len="med"/>
            <a:tailEnd type="none" w="med" len="med"/>
          </a:ln>
        </p:spPr>
      </p:cxnSp>
      <p:sp>
        <p:nvSpPr>
          <p:cNvPr id="163" name="Google Shape;163;p19"/>
          <p:cNvSpPr txBox="1"/>
          <p:nvPr/>
        </p:nvSpPr>
        <p:spPr>
          <a:xfrm>
            <a:off x="389650" y="2407275"/>
            <a:ext cx="4708500" cy="107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200">
                <a:solidFill>
                  <a:schemeClr val="dk1"/>
                </a:solidFill>
                <a:highlight>
                  <a:srgbClr val="FFFFFF"/>
                </a:highlight>
                <a:latin typeface="Open Sans"/>
                <a:ea typeface="Open Sans"/>
                <a:cs typeface="Open Sans"/>
                <a:sym typeface="Open Sans"/>
              </a:rPr>
              <a:t>Lorem ipsum dolor sit amet, consectetur adipiscing elit. Ut neque urna, posuere sit amet mi sit amet, gravida varius nunc. In ac hendrerit odio, et pretium lorem. Nullam lacus odio, accumsan quis nunc imperdiet, eleifend aliquam eros. Phasellus bibendum eget ligula in iaculis. </a:t>
            </a:r>
            <a:endParaRPr sz="1200">
              <a:solidFill>
                <a:schemeClr val="dk2"/>
              </a:solidFill>
            </a:endParaRPr>
          </a:p>
        </p:txBody>
      </p:sp>
      <p:sp>
        <p:nvSpPr>
          <p:cNvPr id="164" name="Google Shape;164;p19"/>
          <p:cNvSpPr/>
          <p:nvPr/>
        </p:nvSpPr>
        <p:spPr>
          <a:xfrm>
            <a:off x="3842263" y="4313175"/>
            <a:ext cx="424500" cy="4245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5" name="Google Shape;165;p19"/>
          <p:cNvSpPr/>
          <p:nvPr/>
        </p:nvSpPr>
        <p:spPr>
          <a:xfrm>
            <a:off x="4359754" y="4313175"/>
            <a:ext cx="424500" cy="4245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6" name="Google Shape;166;p19"/>
          <p:cNvSpPr/>
          <p:nvPr/>
        </p:nvSpPr>
        <p:spPr>
          <a:xfrm>
            <a:off x="4877245" y="4313175"/>
            <a:ext cx="424500" cy="424500"/>
          </a:xfrm>
          <a:prstGeom prst="donut">
            <a:avLst>
              <a:gd name="adj" fmla="val 25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67" name="Google Shape;167;p19"/>
          <p:cNvPicPr preferRelativeResize="0"/>
          <p:nvPr/>
        </p:nvPicPr>
        <p:blipFill>
          <a:blip r:embed="rId4">
            <a:alphaModFix/>
          </a:blip>
          <a:stretch>
            <a:fillRect/>
          </a:stretch>
        </p:blipFill>
        <p:spPr>
          <a:xfrm>
            <a:off x="6154126" y="4153125"/>
            <a:ext cx="2414825" cy="744575"/>
          </a:xfrm>
          <a:prstGeom prst="rect">
            <a:avLst/>
          </a:prstGeom>
          <a:noFill/>
          <a:ln>
            <a:noFill/>
          </a:ln>
        </p:spPr>
      </p:pic>
      <p:sp>
        <p:nvSpPr>
          <p:cNvPr id="168" name="Google Shape;168;p19"/>
          <p:cNvSpPr/>
          <p:nvPr/>
        </p:nvSpPr>
        <p:spPr>
          <a:xfrm>
            <a:off x="5541975" y="0"/>
            <a:ext cx="1250100" cy="494400"/>
          </a:xfrm>
          <a:prstGeom prst="rect">
            <a:avLst/>
          </a:prstGeom>
          <a:solidFill>
            <a:srgbClr val="2374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9" name="Google Shape;169;p19"/>
          <p:cNvSpPr/>
          <p:nvPr/>
        </p:nvSpPr>
        <p:spPr>
          <a:xfrm rot="5400000">
            <a:off x="-319600" y="4225950"/>
            <a:ext cx="1254000" cy="615000"/>
          </a:xfrm>
          <a:prstGeom prst="rect">
            <a:avLst/>
          </a:prstGeom>
          <a:solidFill>
            <a:srgbClr val="D76D2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20" title="Sem nome (1920 x 1080 px).png"/>
          <p:cNvPicPr preferRelativeResize="0"/>
          <p:nvPr/>
        </p:nvPicPr>
        <p:blipFill rotWithShape="1">
          <a:blip r:embed="rId3">
            <a:alphaModFix/>
          </a:blip>
          <a:srcRect t="1638" b="58889"/>
          <a:stretch/>
        </p:blipFill>
        <p:spPr>
          <a:xfrm>
            <a:off x="0" y="0"/>
            <a:ext cx="9144000" cy="2030200"/>
          </a:xfrm>
          <a:prstGeom prst="rect">
            <a:avLst/>
          </a:prstGeom>
          <a:noFill/>
          <a:ln>
            <a:noFill/>
          </a:ln>
        </p:spPr>
      </p:pic>
      <p:sp>
        <p:nvSpPr>
          <p:cNvPr id="175" name="Google Shape;175;p20"/>
          <p:cNvSpPr/>
          <p:nvPr/>
        </p:nvSpPr>
        <p:spPr>
          <a:xfrm>
            <a:off x="-150" y="1832650"/>
            <a:ext cx="9144000" cy="3332400"/>
          </a:xfrm>
          <a:prstGeom prst="rect">
            <a:avLst/>
          </a:prstGeom>
          <a:solidFill>
            <a:srgbClr val="2374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6" name="Google Shape;176;p20"/>
          <p:cNvSpPr/>
          <p:nvPr/>
        </p:nvSpPr>
        <p:spPr>
          <a:xfrm>
            <a:off x="0" y="4747300"/>
            <a:ext cx="9144000" cy="417600"/>
          </a:xfrm>
          <a:prstGeom prst="rect">
            <a:avLst/>
          </a:prstGeom>
          <a:solidFill>
            <a:srgbClr val="EC70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7" name="Google Shape;177;p20"/>
          <p:cNvSpPr txBox="1"/>
          <p:nvPr/>
        </p:nvSpPr>
        <p:spPr>
          <a:xfrm>
            <a:off x="389650" y="3046100"/>
            <a:ext cx="8194800" cy="120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200">
                <a:solidFill>
                  <a:schemeClr val="lt1"/>
                </a:solidFill>
                <a:latin typeface="Open Sans"/>
                <a:ea typeface="Open Sans"/>
                <a:cs typeface="Open Sans"/>
                <a:sym typeface="Open Sans"/>
              </a:rPr>
              <a:t>Lorem ipsum dolor sit amet, consectetur adipiscing elit. Ut neque urna, posuere sit amet mi sit amet, gravida varius nunc. In ac hendrerit odio, et pretium lorem. Nullam lacus odio, accumsan quis nunc imperdiet, eleifend aliquam eros. Phasellus bibendum eget ligula in iaculis. Aenean id est facilisis, viverra ligula at, lobortis diam. Quisque venenatis accumsan leo in tincidunt. Donec congue dolor at tortor varius mollis ac et nibh. Nulla eleifend ex eget tincidunt interdum. Lorem ipsum dolor sit amet, consectetur adipiscing elit. Maecenas finibus dictum condimentum.</a:t>
            </a:r>
            <a:endParaRPr sz="1200">
              <a:solidFill>
                <a:schemeClr val="lt1"/>
              </a:solidFill>
              <a:latin typeface="Open Sans"/>
              <a:ea typeface="Open Sans"/>
              <a:cs typeface="Open Sans"/>
              <a:sym typeface="Open Sans"/>
            </a:endParaRPr>
          </a:p>
        </p:txBody>
      </p:sp>
      <p:sp>
        <p:nvSpPr>
          <p:cNvPr id="178" name="Google Shape;178;p20"/>
          <p:cNvSpPr txBox="1"/>
          <p:nvPr/>
        </p:nvSpPr>
        <p:spPr>
          <a:xfrm>
            <a:off x="389650" y="2209950"/>
            <a:ext cx="3346500" cy="656400"/>
          </a:xfrm>
          <a:prstGeom prst="rect">
            <a:avLst/>
          </a:prstGeom>
          <a:noFill/>
          <a:ln>
            <a:noFill/>
          </a:ln>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pt-BR" sz="5200">
                <a:solidFill>
                  <a:schemeClr val="lt1"/>
                </a:solidFill>
                <a:latin typeface="Open Sans ExtraBold"/>
                <a:ea typeface="Open Sans ExtraBold"/>
                <a:cs typeface="Open Sans ExtraBold"/>
                <a:sym typeface="Open Sans ExtraBold"/>
              </a:rPr>
              <a:t>Sessão</a:t>
            </a:r>
            <a:endParaRPr sz="5200">
              <a:solidFill>
                <a:schemeClr val="lt1"/>
              </a:solidFill>
              <a:latin typeface="Open Sans ExtraBold"/>
              <a:ea typeface="Open Sans ExtraBold"/>
              <a:cs typeface="Open Sans ExtraBold"/>
              <a:sym typeface="Open Sans ExtraBold"/>
            </a:endParaRPr>
          </a:p>
        </p:txBody>
      </p:sp>
      <p:pic>
        <p:nvPicPr>
          <p:cNvPr id="179" name="Google Shape;179;p20"/>
          <p:cNvPicPr preferRelativeResize="0"/>
          <p:nvPr/>
        </p:nvPicPr>
        <p:blipFill>
          <a:blip r:embed="rId4">
            <a:alphaModFix/>
          </a:blip>
          <a:stretch>
            <a:fillRect/>
          </a:stretch>
        </p:blipFill>
        <p:spPr>
          <a:xfrm>
            <a:off x="7101525" y="232850"/>
            <a:ext cx="1591400" cy="4906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644</Words>
  <Application>Microsoft Office PowerPoint</Application>
  <PresentationFormat>Apresentação na tela (16:9)</PresentationFormat>
  <Paragraphs>19</Paragraphs>
  <Slides>8</Slides>
  <Notes>8</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8</vt:i4>
      </vt:variant>
    </vt:vector>
  </HeadingPairs>
  <TitlesOfParts>
    <vt:vector size="12" baseType="lpstr">
      <vt:lpstr>Open Sans ExtraBold</vt:lpstr>
      <vt:lpstr>Arial</vt:lpstr>
      <vt:lpstr>Open Sans</vt:lpstr>
      <vt:lpstr>Simple Light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Usuario</dc:creator>
  <cp:lastModifiedBy>Sumaia Almeida Ramos</cp:lastModifiedBy>
  <cp:revision>1</cp:revision>
  <dcterms:modified xsi:type="dcterms:W3CDTF">2025-08-14T20:44:02Z</dcterms:modified>
</cp:coreProperties>
</file>