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28800425" cy="432006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E3E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73" autoAdjust="0"/>
  </p:normalViewPr>
  <p:slideViewPr>
    <p:cSldViewPr snapToGrid="0">
      <p:cViewPr varScale="1">
        <p:scale>
          <a:sx n="17" d="100"/>
          <a:sy n="17" d="100"/>
        </p:scale>
        <p:origin x="3318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1.4604007388561348E-2"/>
          <c:y val="5.1928060851084298E-2"/>
          <c:w val="0.9736703157450104"/>
          <c:h val="0.856404205606694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Série 1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65000"/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hade val="65000"/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shade val="65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Planilha1!$A$2:$A$5</c:f>
              <c:strCache>
                <c:ptCount val="4"/>
                <c:pt idx="0">
                  <c:v>Categoria 1</c:v>
                </c:pt>
                <c:pt idx="1">
                  <c:v>Categoria 2</c:v>
                </c:pt>
                <c:pt idx="2">
                  <c:v>Categoria 3</c:v>
                </c:pt>
                <c:pt idx="3">
                  <c:v>Categoria 4</c:v>
                </c:pt>
              </c:strCache>
            </c:strRef>
          </c:cat>
          <c:val>
            <c:numRef>
              <c:f>Planilha1!$B$2:$B$5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609-48FD-9A2F-0007CBF076AB}"/>
            </c:ext>
          </c:extLst>
        </c:ser>
        <c:ser>
          <c:idx val="1"/>
          <c:order val="1"/>
          <c:tx>
            <c:strRef>
              <c:f>Planilha1!$C$1</c:f>
              <c:strCache>
                <c:ptCount val="1"/>
                <c:pt idx="0">
                  <c:v>Série 2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Planilha1!$A$2:$A$5</c:f>
              <c:strCache>
                <c:ptCount val="4"/>
                <c:pt idx="0">
                  <c:v>Categoria 1</c:v>
                </c:pt>
                <c:pt idx="1">
                  <c:v>Categoria 2</c:v>
                </c:pt>
                <c:pt idx="2">
                  <c:v>Categoria 3</c:v>
                </c:pt>
                <c:pt idx="3">
                  <c:v>Categoria 4</c:v>
                </c:pt>
              </c:strCache>
            </c:strRef>
          </c:cat>
          <c:val>
            <c:numRef>
              <c:f>Planilha1!$C$2:$C$5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609-48FD-9A2F-0007CBF076AB}"/>
            </c:ext>
          </c:extLst>
        </c:ser>
        <c:ser>
          <c:idx val="2"/>
          <c:order val="2"/>
          <c:tx>
            <c:strRef>
              <c:f>Planilha1!$D$1</c:f>
              <c:strCache>
                <c:ptCount val="1"/>
                <c:pt idx="0">
                  <c:v>Série 3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65000"/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tint val="65000"/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tint val="65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Planilha1!$A$2:$A$5</c:f>
              <c:strCache>
                <c:ptCount val="4"/>
                <c:pt idx="0">
                  <c:v>Categoria 1</c:v>
                </c:pt>
                <c:pt idx="1">
                  <c:v>Categoria 2</c:v>
                </c:pt>
                <c:pt idx="2">
                  <c:v>Categoria 3</c:v>
                </c:pt>
                <c:pt idx="3">
                  <c:v>Categoria 4</c:v>
                </c:pt>
              </c:strCache>
            </c:strRef>
          </c:cat>
          <c:val>
            <c:numRef>
              <c:f>Planilha1!$D$2:$D$5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609-48FD-9A2F-0007CBF076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950575455"/>
        <c:axId val="950562975"/>
      </c:barChart>
      <c:catAx>
        <c:axId val="9505754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950562975"/>
        <c:crosses val="autoZero"/>
        <c:auto val="1"/>
        <c:lblAlgn val="ctr"/>
        <c:lblOffset val="100"/>
        <c:noMultiLvlLbl val="0"/>
      </c:catAx>
      <c:valAx>
        <c:axId val="95056297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95057545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style1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032" y="7070108"/>
            <a:ext cx="24480361" cy="15040222"/>
          </a:xfrm>
        </p:spPr>
        <p:txBody>
          <a:bodyPr anchor="b"/>
          <a:lstStyle>
            <a:lvl1pPr algn="ctr">
              <a:defRPr sz="1889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00053" y="22690338"/>
            <a:ext cx="21600319" cy="10430151"/>
          </a:xfrm>
        </p:spPr>
        <p:txBody>
          <a:bodyPr/>
          <a:lstStyle>
            <a:lvl1pPr marL="0" indent="0" algn="ctr">
              <a:buNone/>
              <a:defRPr sz="7559"/>
            </a:lvl1pPr>
            <a:lvl2pPr marL="1440043" indent="0" algn="ctr">
              <a:buNone/>
              <a:defRPr sz="6299"/>
            </a:lvl2pPr>
            <a:lvl3pPr marL="2880086" indent="0" algn="ctr">
              <a:buNone/>
              <a:defRPr sz="5669"/>
            </a:lvl3pPr>
            <a:lvl4pPr marL="4320129" indent="0" algn="ctr">
              <a:buNone/>
              <a:defRPr sz="5040"/>
            </a:lvl4pPr>
            <a:lvl5pPr marL="5760171" indent="0" algn="ctr">
              <a:buNone/>
              <a:defRPr sz="5040"/>
            </a:lvl5pPr>
            <a:lvl6pPr marL="7200214" indent="0" algn="ctr">
              <a:buNone/>
              <a:defRPr sz="5040"/>
            </a:lvl6pPr>
            <a:lvl7pPr marL="8640257" indent="0" algn="ctr">
              <a:buNone/>
              <a:defRPr sz="5040"/>
            </a:lvl7pPr>
            <a:lvl8pPr marL="10080300" indent="0" algn="ctr">
              <a:buNone/>
              <a:defRPr sz="5040"/>
            </a:lvl8pPr>
            <a:lvl9pPr marL="11520343" indent="0" algn="ctr">
              <a:buNone/>
              <a:defRPr sz="504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94EE4-7350-43AA-9963-4B5596C06C79}" type="datetimeFigureOut">
              <a:rPr lang="pt-BR" smtClean="0"/>
              <a:t>23/10/2026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6A4F6-F73C-4CCA-ADCE-57C66DD574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158945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94EE4-7350-43AA-9963-4B5596C06C79}" type="datetimeFigureOut">
              <a:rPr lang="pt-BR" smtClean="0"/>
              <a:t>23/10/2026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6A4F6-F73C-4CCA-ADCE-57C66DD574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54381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5030" y="10770172"/>
            <a:ext cx="24840367" cy="17970262"/>
          </a:xfrm>
        </p:spPr>
        <p:txBody>
          <a:bodyPr anchor="b"/>
          <a:lstStyle>
            <a:lvl1pPr>
              <a:defRPr sz="1889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65030" y="28910440"/>
            <a:ext cx="24840367" cy="9450136"/>
          </a:xfrm>
        </p:spPr>
        <p:txBody>
          <a:bodyPr/>
          <a:lstStyle>
            <a:lvl1pPr marL="0" indent="0">
              <a:buNone/>
              <a:defRPr sz="7559">
                <a:solidFill>
                  <a:schemeClr val="tx1"/>
                </a:solidFill>
              </a:defRPr>
            </a:lvl1pPr>
            <a:lvl2pPr marL="1440043" indent="0">
              <a:buNone/>
              <a:defRPr sz="6299">
                <a:solidFill>
                  <a:schemeClr val="tx1">
                    <a:tint val="75000"/>
                  </a:schemeClr>
                </a:solidFill>
              </a:defRPr>
            </a:lvl2pPr>
            <a:lvl3pPr marL="2880086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3pPr>
            <a:lvl4pPr marL="4320129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4pPr>
            <a:lvl5pPr marL="5760171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5pPr>
            <a:lvl6pPr marL="7200214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6pPr>
            <a:lvl7pPr marL="8640257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7pPr>
            <a:lvl8pPr marL="1008030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8pPr>
            <a:lvl9pPr marL="11520343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94EE4-7350-43AA-9963-4B5596C06C79}" type="datetimeFigureOut">
              <a:rPr lang="pt-BR" smtClean="0"/>
              <a:t>23/10/2026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6A4F6-F73C-4CCA-ADCE-57C66DD574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63178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80029" y="11500170"/>
            <a:ext cx="12240181" cy="2741040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80215" y="11500170"/>
            <a:ext cx="12240181" cy="2741040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94EE4-7350-43AA-9963-4B5596C06C79}" type="datetimeFigureOut">
              <a:rPr lang="pt-BR" smtClean="0"/>
              <a:t>23/10/2026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6A4F6-F73C-4CCA-ADCE-57C66DD574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785796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780" y="2300044"/>
            <a:ext cx="24840367" cy="835012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3784" y="10590160"/>
            <a:ext cx="12183928" cy="5190073"/>
          </a:xfrm>
        </p:spPr>
        <p:txBody>
          <a:bodyPr anchor="b"/>
          <a:lstStyle>
            <a:lvl1pPr marL="0" indent="0">
              <a:buNone/>
              <a:defRPr sz="7559" b="1"/>
            </a:lvl1pPr>
            <a:lvl2pPr marL="1440043" indent="0">
              <a:buNone/>
              <a:defRPr sz="6299" b="1"/>
            </a:lvl2pPr>
            <a:lvl3pPr marL="2880086" indent="0">
              <a:buNone/>
              <a:defRPr sz="5669" b="1"/>
            </a:lvl3pPr>
            <a:lvl4pPr marL="4320129" indent="0">
              <a:buNone/>
              <a:defRPr sz="5040" b="1"/>
            </a:lvl4pPr>
            <a:lvl5pPr marL="5760171" indent="0">
              <a:buNone/>
              <a:defRPr sz="5040" b="1"/>
            </a:lvl5pPr>
            <a:lvl6pPr marL="7200214" indent="0">
              <a:buNone/>
              <a:defRPr sz="5040" b="1"/>
            </a:lvl6pPr>
            <a:lvl7pPr marL="8640257" indent="0">
              <a:buNone/>
              <a:defRPr sz="5040" b="1"/>
            </a:lvl7pPr>
            <a:lvl8pPr marL="10080300" indent="0">
              <a:buNone/>
              <a:defRPr sz="5040" b="1"/>
            </a:lvl8pPr>
            <a:lvl9pPr marL="11520343" indent="0">
              <a:buNone/>
              <a:defRPr sz="504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83784" y="15780233"/>
            <a:ext cx="12183928" cy="2321034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580217" y="10590160"/>
            <a:ext cx="12243932" cy="5190073"/>
          </a:xfrm>
        </p:spPr>
        <p:txBody>
          <a:bodyPr anchor="b"/>
          <a:lstStyle>
            <a:lvl1pPr marL="0" indent="0">
              <a:buNone/>
              <a:defRPr sz="7559" b="1"/>
            </a:lvl1pPr>
            <a:lvl2pPr marL="1440043" indent="0">
              <a:buNone/>
              <a:defRPr sz="6299" b="1"/>
            </a:lvl2pPr>
            <a:lvl3pPr marL="2880086" indent="0">
              <a:buNone/>
              <a:defRPr sz="5669" b="1"/>
            </a:lvl3pPr>
            <a:lvl4pPr marL="4320129" indent="0">
              <a:buNone/>
              <a:defRPr sz="5040" b="1"/>
            </a:lvl4pPr>
            <a:lvl5pPr marL="5760171" indent="0">
              <a:buNone/>
              <a:defRPr sz="5040" b="1"/>
            </a:lvl5pPr>
            <a:lvl6pPr marL="7200214" indent="0">
              <a:buNone/>
              <a:defRPr sz="5040" b="1"/>
            </a:lvl6pPr>
            <a:lvl7pPr marL="8640257" indent="0">
              <a:buNone/>
              <a:defRPr sz="5040" b="1"/>
            </a:lvl7pPr>
            <a:lvl8pPr marL="10080300" indent="0">
              <a:buNone/>
              <a:defRPr sz="5040" b="1"/>
            </a:lvl8pPr>
            <a:lvl9pPr marL="11520343" indent="0">
              <a:buNone/>
              <a:defRPr sz="504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580217" y="15780233"/>
            <a:ext cx="12243932" cy="2321034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94EE4-7350-43AA-9963-4B5596C06C79}" type="datetimeFigureOut">
              <a:rPr lang="pt-BR" smtClean="0"/>
              <a:t>23/10/2026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6A4F6-F73C-4CCA-ADCE-57C66DD574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64351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94EE4-7350-43AA-9963-4B5596C06C79}" type="datetimeFigureOut">
              <a:rPr lang="pt-BR" smtClean="0"/>
              <a:t>23/10/2026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6A4F6-F73C-4CCA-ADCE-57C66DD574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31460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94EE4-7350-43AA-9963-4B5596C06C79}" type="datetimeFigureOut">
              <a:rPr lang="pt-BR" smtClean="0"/>
              <a:t>23/10/2026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6A4F6-F73C-4CCA-ADCE-57C66DD574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333635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780" y="2880042"/>
            <a:ext cx="9288887" cy="10080149"/>
          </a:xfrm>
        </p:spPr>
        <p:txBody>
          <a:bodyPr anchor="b"/>
          <a:lstStyle>
            <a:lvl1pPr>
              <a:defRPr sz="1007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43932" y="6220102"/>
            <a:ext cx="14580215" cy="30700453"/>
          </a:xfrm>
        </p:spPr>
        <p:txBody>
          <a:bodyPr/>
          <a:lstStyle>
            <a:lvl1pPr>
              <a:defRPr sz="10079"/>
            </a:lvl1pPr>
            <a:lvl2pPr>
              <a:defRPr sz="8819"/>
            </a:lvl2pPr>
            <a:lvl3pPr>
              <a:defRPr sz="7559"/>
            </a:lvl3pPr>
            <a:lvl4pPr>
              <a:defRPr sz="6299"/>
            </a:lvl4pPr>
            <a:lvl5pPr>
              <a:defRPr sz="6299"/>
            </a:lvl5pPr>
            <a:lvl6pPr>
              <a:defRPr sz="6299"/>
            </a:lvl6pPr>
            <a:lvl7pPr>
              <a:defRPr sz="6299"/>
            </a:lvl7pPr>
            <a:lvl8pPr>
              <a:defRPr sz="6299"/>
            </a:lvl8pPr>
            <a:lvl9pPr>
              <a:defRPr sz="6299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83780" y="12960191"/>
            <a:ext cx="9288887" cy="24010358"/>
          </a:xfrm>
        </p:spPr>
        <p:txBody>
          <a:bodyPr/>
          <a:lstStyle>
            <a:lvl1pPr marL="0" indent="0">
              <a:buNone/>
              <a:defRPr sz="5040"/>
            </a:lvl1pPr>
            <a:lvl2pPr marL="1440043" indent="0">
              <a:buNone/>
              <a:defRPr sz="4410"/>
            </a:lvl2pPr>
            <a:lvl3pPr marL="2880086" indent="0">
              <a:buNone/>
              <a:defRPr sz="3780"/>
            </a:lvl3pPr>
            <a:lvl4pPr marL="4320129" indent="0">
              <a:buNone/>
              <a:defRPr sz="3150"/>
            </a:lvl4pPr>
            <a:lvl5pPr marL="5760171" indent="0">
              <a:buNone/>
              <a:defRPr sz="3150"/>
            </a:lvl5pPr>
            <a:lvl6pPr marL="7200214" indent="0">
              <a:buNone/>
              <a:defRPr sz="3150"/>
            </a:lvl6pPr>
            <a:lvl7pPr marL="8640257" indent="0">
              <a:buNone/>
              <a:defRPr sz="3150"/>
            </a:lvl7pPr>
            <a:lvl8pPr marL="10080300" indent="0">
              <a:buNone/>
              <a:defRPr sz="3150"/>
            </a:lvl8pPr>
            <a:lvl9pPr marL="11520343" indent="0">
              <a:buNone/>
              <a:defRPr sz="31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94EE4-7350-43AA-9963-4B5596C06C79}" type="datetimeFigureOut">
              <a:rPr lang="pt-BR" smtClean="0"/>
              <a:t>23/10/2026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6A4F6-F73C-4CCA-ADCE-57C66DD574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60295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780" y="2880042"/>
            <a:ext cx="9288887" cy="10080149"/>
          </a:xfrm>
        </p:spPr>
        <p:txBody>
          <a:bodyPr anchor="b"/>
          <a:lstStyle>
            <a:lvl1pPr>
              <a:defRPr sz="1007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243932" y="6220102"/>
            <a:ext cx="14580215" cy="30700453"/>
          </a:xfrm>
        </p:spPr>
        <p:txBody>
          <a:bodyPr anchor="t"/>
          <a:lstStyle>
            <a:lvl1pPr marL="0" indent="0">
              <a:buNone/>
              <a:defRPr sz="10079"/>
            </a:lvl1pPr>
            <a:lvl2pPr marL="1440043" indent="0">
              <a:buNone/>
              <a:defRPr sz="8819"/>
            </a:lvl2pPr>
            <a:lvl3pPr marL="2880086" indent="0">
              <a:buNone/>
              <a:defRPr sz="7559"/>
            </a:lvl3pPr>
            <a:lvl4pPr marL="4320129" indent="0">
              <a:buNone/>
              <a:defRPr sz="6299"/>
            </a:lvl4pPr>
            <a:lvl5pPr marL="5760171" indent="0">
              <a:buNone/>
              <a:defRPr sz="6299"/>
            </a:lvl5pPr>
            <a:lvl6pPr marL="7200214" indent="0">
              <a:buNone/>
              <a:defRPr sz="6299"/>
            </a:lvl6pPr>
            <a:lvl7pPr marL="8640257" indent="0">
              <a:buNone/>
              <a:defRPr sz="6299"/>
            </a:lvl7pPr>
            <a:lvl8pPr marL="10080300" indent="0">
              <a:buNone/>
              <a:defRPr sz="6299"/>
            </a:lvl8pPr>
            <a:lvl9pPr marL="11520343" indent="0">
              <a:buNone/>
              <a:defRPr sz="6299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83780" y="12960191"/>
            <a:ext cx="9288887" cy="24010358"/>
          </a:xfrm>
        </p:spPr>
        <p:txBody>
          <a:bodyPr/>
          <a:lstStyle>
            <a:lvl1pPr marL="0" indent="0">
              <a:buNone/>
              <a:defRPr sz="5040"/>
            </a:lvl1pPr>
            <a:lvl2pPr marL="1440043" indent="0">
              <a:buNone/>
              <a:defRPr sz="4410"/>
            </a:lvl2pPr>
            <a:lvl3pPr marL="2880086" indent="0">
              <a:buNone/>
              <a:defRPr sz="3780"/>
            </a:lvl3pPr>
            <a:lvl4pPr marL="4320129" indent="0">
              <a:buNone/>
              <a:defRPr sz="3150"/>
            </a:lvl4pPr>
            <a:lvl5pPr marL="5760171" indent="0">
              <a:buNone/>
              <a:defRPr sz="3150"/>
            </a:lvl5pPr>
            <a:lvl6pPr marL="7200214" indent="0">
              <a:buNone/>
              <a:defRPr sz="3150"/>
            </a:lvl6pPr>
            <a:lvl7pPr marL="8640257" indent="0">
              <a:buNone/>
              <a:defRPr sz="3150"/>
            </a:lvl7pPr>
            <a:lvl8pPr marL="10080300" indent="0">
              <a:buNone/>
              <a:defRPr sz="3150"/>
            </a:lvl8pPr>
            <a:lvl9pPr marL="11520343" indent="0">
              <a:buNone/>
              <a:defRPr sz="31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94EE4-7350-43AA-9963-4B5596C06C79}" type="datetimeFigureOut">
              <a:rPr lang="pt-BR" smtClean="0"/>
              <a:t>23/10/2026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6A4F6-F73C-4CCA-ADCE-57C66DD574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1048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94EE4-7350-43AA-9963-4B5596C06C79}" type="datetimeFigureOut">
              <a:rPr lang="pt-BR" smtClean="0"/>
              <a:t>23/10/2026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6A4F6-F73C-4CCA-ADCE-57C66DD574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627095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610306" y="2300034"/>
            <a:ext cx="6210092" cy="36610544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80031" y="2300034"/>
            <a:ext cx="18270270" cy="36610544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94EE4-7350-43AA-9963-4B5596C06C79}" type="datetimeFigureOut">
              <a:rPr lang="pt-BR" smtClean="0"/>
              <a:t>23/10/2026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6A4F6-F73C-4CCA-ADCE-57C66DD574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5552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80029" y="2300044"/>
            <a:ext cx="24840367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0029" y="11500170"/>
            <a:ext cx="24840367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980029" y="40040601"/>
            <a:ext cx="6480096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7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F94EE4-7350-43AA-9963-4B5596C06C79}" type="datetimeFigureOut">
              <a:rPr lang="pt-BR" smtClean="0"/>
              <a:t>23/10/2026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540141" y="40040601"/>
            <a:ext cx="9720143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7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340300" y="40040601"/>
            <a:ext cx="6480096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7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56A4F6-F73C-4CCA-ADCE-57C66DD574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8941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880086" rtl="0" eaLnBrk="1" latinLnBrk="0" hangingPunct="1">
        <a:lnSpc>
          <a:spcPct val="90000"/>
        </a:lnSpc>
        <a:spcBef>
          <a:spcPct val="0"/>
        </a:spcBef>
        <a:buNone/>
        <a:defRPr sz="1385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20021" indent="-720021" algn="l" defTabSz="2880086" rtl="0" eaLnBrk="1" latinLnBrk="0" hangingPunct="1">
        <a:lnSpc>
          <a:spcPct val="90000"/>
        </a:lnSpc>
        <a:spcBef>
          <a:spcPts val="3150"/>
        </a:spcBef>
        <a:buFont typeface="Arial" panose="020B0604020202020204" pitchFamily="34" charset="0"/>
        <a:buChar char="•"/>
        <a:defRPr sz="8819" kern="1200">
          <a:solidFill>
            <a:schemeClr val="tx1"/>
          </a:solidFill>
          <a:latin typeface="+mn-lt"/>
          <a:ea typeface="+mn-ea"/>
          <a:cs typeface="+mn-cs"/>
        </a:defRPr>
      </a:lvl1pPr>
      <a:lvl2pPr marL="2160064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7559" kern="1200">
          <a:solidFill>
            <a:schemeClr val="tx1"/>
          </a:solidFill>
          <a:latin typeface="+mn-lt"/>
          <a:ea typeface="+mn-ea"/>
          <a:cs typeface="+mn-cs"/>
        </a:defRPr>
      </a:lvl2pPr>
      <a:lvl3pPr marL="3600107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6299" kern="1200">
          <a:solidFill>
            <a:schemeClr val="tx1"/>
          </a:solidFill>
          <a:latin typeface="+mn-lt"/>
          <a:ea typeface="+mn-ea"/>
          <a:cs typeface="+mn-cs"/>
        </a:defRPr>
      </a:lvl3pPr>
      <a:lvl4pPr marL="5040150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4pPr>
      <a:lvl5pPr marL="6480193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5pPr>
      <a:lvl6pPr marL="7920236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6pPr>
      <a:lvl7pPr marL="9360278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7pPr>
      <a:lvl8pPr marL="10800321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8pPr>
      <a:lvl9pPr marL="12240364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1pPr>
      <a:lvl2pPr marL="1440043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2pPr>
      <a:lvl3pPr marL="2880086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3pPr>
      <a:lvl4pPr marL="4320129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4pPr>
      <a:lvl5pPr marL="5760171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5pPr>
      <a:lvl6pPr marL="7200214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6pPr>
      <a:lvl7pPr marL="8640257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7pPr>
      <a:lvl8pPr marL="10080300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8pPr>
      <a:lvl9pPr marL="11520343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9994740B-17A2-B8C6-755E-EE02016F1B6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1" y="-1"/>
            <a:ext cx="28800426" cy="43200639"/>
          </a:xfrm>
          <a:prstGeom prst="rect">
            <a:avLst/>
          </a:prstGeom>
        </p:spPr>
      </p:pic>
      <p:sp>
        <p:nvSpPr>
          <p:cNvPr id="6" name="CaixaDeTexto 11">
            <a:extLst>
              <a:ext uri="{FF2B5EF4-FFF2-40B4-BE49-F238E27FC236}">
                <a16:creationId xmlns:a16="http://schemas.microsoft.com/office/drawing/2014/main" id="{2A18D459-9935-AC1D-C8E9-B9C119493E16}"/>
              </a:ext>
            </a:extLst>
          </p:cNvPr>
          <p:cNvSpPr txBox="1"/>
          <p:nvPr/>
        </p:nvSpPr>
        <p:spPr>
          <a:xfrm>
            <a:off x="2045368" y="6822880"/>
            <a:ext cx="12280557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742950" algn="just">
              <a:buAutoNum type="arabicPeriod"/>
            </a:pPr>
            <a:r>
              <a:rPr lang="pt-BR" sz="4000" b="1" dirty="0">
                <a:solidFill>
                  <a:schemeClr val="accent3">
                    <a:lumMod val="50000"/>
                  </a:schemeClr>
                </a:solidFill>
                <a:latin typeface="Futura Std ExtraBold" panose="020B0903020204020204" pitchFamily="34" charset="0"/>
              </a:rPr>
              <a:t>INTRODUÇÃO</a:t>
            </a:r>
            <a:r>
              <a:rPr lang="pt-BR" sz="4000" b="1" dirty="0">
                <a:solidFill>
                  <a:schemeClr val="accent3">
                    <a:lumMod val="50000"/>
                  </a:schemeClr>
                </a:solidFill>
                <a:latin typeface="Arial Rounded MT Bold" panose="020F0704030504030204" pitchFamily="34" charset="0"/>
              </a:rPr>
              <a:t> </a:t>
            </a:r>
          </a:p>
          <a:p>
            <a:pPr algn="just"/>
            <a:endParaRPr lang="pt-BR" sz="4000" b="1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  <a:p>
            <a:r>
              <a:rPr lang="pt-BR" sz="3600" dirty="0">
                <a:latin typeface="Futura Std Book" panose="020B0502020204020303" pitchFamily="34" charset="0"/>
              </a:rPr>
              <a:t>DE ACORDO COM A TEMÁTICA DO EVENTO, OS TRABALHOS DEVERÃO OFERECER UMA ABORDAGEM, DENTRO DE SUA ESPECIFICIDADE TÉCNICO-CIENTÍFICA, DAS ATIVIDADES LIGADAS À ÁREA.</a:t>
            </a:r>
          </a:p>
          <a:p>
            <a:pPr marL="742950" indent="-742950" algn="just">
              <a:buAutoNum type="arabicPeriod"/>
            </a:pPr>
            <a:endParaRPr lang="pt-BR" sz="4000" b="1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  <a:p>
            <a:pPr marL="742950" indent="-742950" algn="just">
              <a:buAutoNum type="arabicPeriod"/>
            </a:pPr>
            <a:endParaRPr lang="pt-BR" dirty="0"/>
          </a:p>
        </p:txBody>
      </p:sp>
      <p:sp>
        <p:nvSpPr>
          <p:cNvPr id="7" name="CaixaDeTexto 12">
            <a:extLst>
              <a:ext uri="{FF2B5EF4-FFF2-40B4-BE49-F238E27FC236}">
                <a16:creationId xmlns:a16="http://schemas.microsoft.com/office/drawing/2014/main" id="{44075329-ADDF-4B46-EFBC-5CC0833FC3A1}"/>
              </a:ext>
            </a:extLst>
          </p:cNvPr>
          <p:cNvSpPr txBox="1"/>
          <p:nvPr/>
        </p:nvSpPr>
        <p:spPr>
          <a:xfrm>
            <a:off x="2045368" y="11277988"/>
            <a:ext cx="12248353" cy="6647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4000" b="1" dirty="0">
                <a:solidFill>
                  <a:schemeClr val="accent3">
                    <a:lumMod val="50000"/>
                  </a:schemeClr>
                </a:solidFill>
                <a:latin typeface="Futura Std ExtraBold" panose="020B0903020204020204" pitchFamily="34" charset="0"/>
              </a:rPr>
              <a:t>2. METODOLOGIA</a:t>
            </a:r>
            <a:r>
              <a:rPr lang="pt-BR" sz="4000" b="1" dirty="0">
                <a:solidFill>
                  <a:schemeClr val="accent3">
                    <a:lumMod val="50000"/>
                  </a:schemeClr>
                </a:solidFill>
                <a:latin typeface="Arial Rounded MT Bold" panose="020F0704030504030204" pitchFamily="34" charset="0"/>
              </a:rPr>
              <a:t> </a:t>
            </a:r>
          </a:p>
          <a:p>
            <a:endParaRPr lang="pt-BR" sz="4000" b="1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  <a:p>
            <a:r>
              <a:rPr lang="pt-BR" sz="3600" dirty="0">
                <a:latin typeface="Futura Std Book" panose="020B0502020204020303" pitchFamily="34" charset="0"/>
              </a:rPr>
              <a:t>(SUGESTÃO: TAMANHO DA FONTE NUNCA INFERIOR 36 PT.)</a:t>
            </a:r>
          </a:p>
          <a:p>
            <a:endParaRPr lang="pt-BR" sz="3600" dirty="0">
              <a:latin typeface="Futura Std Book" panose="020B0502020204020303" pitchFamily="34" charset="0"/>
            </a:endParaRPr>
          </a:p>
          <a:p>
            <a:r>
              <a:rPr lang="pt-BR" sz="3600" dirty="0">
                <a:latin typeface="Futura Std Book" panose="020B0502020204020303" pitchFamily="34" charset="0"/>
              </a:rPr>
              <a:t>XXXXXXXXXXXXXXXXXXXXXXXXXXXXXXXXXXXXXXXXXXXXXXXXXXXXXXXXXXXXXXXXXXXXXXXXXXXXXXXXXXXXXXXXXXXXXXXXXXXXXXXXXXXXXXXXXXXXXXXXXXXXXXXXXXXXXXXXXXXXXXXXXXXXXXXXXXXXXXXXXXXXXXXXXXXXXXXXXXXXXXXXXXXXXXXXXXXXXXXX</a:t>
            </a:r>
          </a:p>
          <a:p>
            <a:pPr marL="742950" indent="-742950">
              <a:buAutoNum type="arabicPeriod"/>
            </a:pPr>
            <a:endParaRPr lang="pt-BR" sz="4000" b="1" dirty="0">
              <a:solidFill>
                <a:srgbClr val="C00000"/>
              </a:solidFill>
              <a:latin typeface="Arial Rounded MT Bold" panose="020F0704030504030204" pitchFamily="34" charset="0"/>
            </a:endParaRPr>
          </a:p>
          <a:p>
            <a:pPr marL="742950" indent="-742950">
              <a:buAutoNum type="arabicPeriod"/>
            </a:pPr>
            <a:endParaRPr lang="pt-BR" dirty="0"/>
          </a:p>
        </p:txBody>
      </p:sp>
      <p:sp>
        <p:nvSpPr>
          <p:cNvPr id="8" name="CaixaDeTexto 13">
            <a:extLst>
              <a:ext uri="{FF2B5EF4-FFF2-40B4-BE49-F238E27FC236}">
                <a16:creationId xmlns:a16="http://schemas.microsoft.com/office/drawing/2014/main" id="{C8F469E9-1BC5-87C3-8CDA-0A2BBD6947EB}"/>
              </a:ext>
            </a:extLst>
          </p:cNvPr>
          <p:cNvSpPr txBox="1"/>
          <p:nvPr/>
        </p:nvSpPr>
        <p:spPr>
          <a:xfrm>
            <a:off x="2045368" y="18044498"/>
            <a:ext cx="12215243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4000" b="1" dirty="0">
                <a:solidFill>
                  <a:schemeClr val="accent3">
                    <a:lumMod val="50000"/>
                  </a:schemeClr>
                </a:solidFill>
                <a:latin typeface="Futura Std ExtraBold" panose="020B0903020204020204" pitchFamily="34" charset="0"/>
              </a:rPr>
              <a:t>3. RESULTADOS E DISCUSSÃO</a:t>
            </a:r>
          </a:p>
          <a:p>
            <a:endParaRPr lang="pt-BR" sz="4000" b="1" dirty="0">
              <a:solidFill>
                <a:srgbClr val="C00000"/>
              </a:solidFill>
              <a:latin typeface="Futura Std Book" panose="020B0502020204020303" pitchFamily="34" charset="0"/>
            </a:endParaRPr>
          </a:p>
          <a:p>
            <a:r>
              <a:rPr lang="pt-BR" sz="3600" dirty="0">
                <a:latin typeface="Futura Std Book" panose="020B0502020204020303" pitchFamily="34" charset="0"/>
              </a:rPr>
              <a:t>(SUGESTÃO: INSERIR, SEMPRE QUE POSSÍVEL, FIGURAS, GRÁFICOS, IMAGENS, TABELAS E ETC.)</a:t>
            </a:r>
          </a:p>
          <a:p>
            <a:r>
              <a:rPr lang="pt-BR" sz="3600" dirty="0">
                <a:latin typeface="Futura Std Book" panose="020B0502020204020303" pitchFamily="34" charset="0"/>
              </a:rPr>
              <a:t>XXXXXXXXXXXXXXXXXXXXXXXXXXXXXXXXXXXXXXXXXXXXXXXXXXXXXXXXXXXXXXXXXXXXXXXXXXXXXXXXXXXXXXXXXXXXXXXXXXXX</a:t>
            </a:r>
            <a:endParaRPr lang="pt-BR" sz="4000" b="1" dirty="0">
              <a:solidFill>
                <a:srgbClr val="C00000"/>
              </a:solidFill>
              <a:latin typeface="Futura Std Book" panose="020B0502020204020303" pitchFamily="34" charset="0"/>
            </a:endParaRPr>
          </a:p>
          <a:p>
            <a:pPr marL="742950" indent="-742950">
              <a:buAutoNum type="arabicPeriod"/>
            </a:pPr>
            <a:endParaRPr lang="pt-BR" dirty="0"/>
          </a:p>
        </p:txBody>
      </p:sp>
      <p:sp>
        <p:nvSpPr>
          <p:cNvPr id="9" name="CaixaDeTexto 14">
            <a:extLst>
              <a:ext uri="{FF2B5EF4-FFF2-40B4-BE49-F238E27FC236}">
                <a16:creationId xmlns:a16="http://schemas.microsoft.com/office/drawing/2014/main" id="{59DB0892-04F2-F13D-4702-0EE799052B94}"/>
              </a:ext>
            </a:extLst>
          </p:cNvPr>
          <p:cNvSpPr txBox="1"/>
          <p:nvPr/>
        </p:nvSpPr>
        <p:spPr>
          <a:xfrm>
            <a:off x="4027321" y="22847705"/>
            <a:ext cx="678215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4000" b="1" dirty="0">
                <a:solidFill>
                  <a:schemeClr val="accent3">
                    <a:lumMod val="50000"/>
                  </a:schemeClr>
                </a:solidFill>
                <a:latin typeface="Futura Std ExtraBold" panose="020B0903020204020204" pitchFamily="34" charset="0"/>
              </a:rPr>
              <a:t>TÍTULO DO GRÁFICO</a:t>
            </a:r>
          </a:p>
          <a:p>
            <a:pPr algn="ctr"/>
            <a:endParaRPr lang="pt-BR" sz="4000" b="1" dirty="0">
              <a:solidFill>
                <a:srgbClr val="C00000"/>
              </a:solidFill>
              <a:latin typeface="Futura Std ExtraBold" panose="020B0903020204020204" pitchFamily="34" charset="0"/>
            </a:endParaRPr>
          </a:p>
        </p:txBody>
      </p:sp>
      <p:graphicFrame>
        <p:nvGraphicFramePr>
          <p:cNvPr id="10" name="Gráfico 9">
            <a:extLst>
              <a:ext uri="{FF2B5EF4-FFF2-40B4-BE49-F238E27FC236}">
                <a16:creationId xmlns:a16="http://schemas.microsoft.com/office/drawing/2014/main" id="{FDB6BB5E-F676-40CE-11CB-D896B2944F2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76337075"/>
              </p:ext>
            </p:extLst>
          </p:nvPr>
        </p:nvGraphicFramePr>
        <p:xfrm>
          <a:off x="2184969" y="24171144"/>
          <a:ext cx="11778655" cy="59458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CaixaDeTexto 16">
            <a:extLst>
              <a:ext uri="{FF2B5EF4-FFF2-40B4-BE49-F238E27FC236}">
                <a16:creationId xmlns:a16="http://schemas.microsoft.com/office/drawing/2014/main" id="{B46344F0-1F87-AF0B-3F9B-F2631CDB8116}"/>
              </a:ext>
            </a:extLst>
          </p:cNvPr>
          <p:cNvSpPr txBox="1"/>
          <p:nvPr/>
        </p:nvSpPr>
        <p:spPr>
          <a:xfrm>
            <a:off x="2184969" y="30642404"/>
            <a:ext cx="11778655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4000" b="1" dirty="0">
                <a:solidFill>
                  <a:schemeClr val="accent3">
                    <a:lumMod val="50000"/>
                  </a:schemeClr>
                </a:solidFill>
                <a:latin typeface="Futura Std ExtraBold" panose="020B0903020204020204" pitchFamily="34" charset="0"/>
              </a:rPr>
              <a:t>4. CONCLUSÕES</a:t>
            </a:r>
          </a:p>
          <a:p>
            <a:endParaRPr lang="pt-BR" sz="4000" b="1" dirty="0">
              <a:solidFill>
                <a:srgbClr val="C00000"/>
              </a:solidFill>
              <a:latin typeface="Futura Std Book" panose="020B0502020204020303" pitchFamily="34" charset="0"/>
            </a:endParaRPr>
          </a:p>
          <a:p>
            <a:r>
              <a:rPr lang="pt-BR" sz="3600" dirty="0">
                <a:latin typeface="Futura Std Book" panose="020B0502020204020303" pitchFamily="34" charset="0"/>
              </a:rPr>
              <a:t>XXXXXXXXXXXXXXXXXXXXXXXXXXXXXXXXXXXXXXXXXXXXXXXXXXXXXXXXXXXXXXXXXXXXXXXXXXXXXXXXXXXXXXXXXXXXXXXXXXXX</a:t>
            </a:r>
            <a:endParaRPr lang="pt-BR" dirty="0">
              <a:latin typeface="Futura Std Book" panose="020B0502020204020303" pitchFamily="34" charset="0"/>
            </a:endParaRPr>
          </a:p>
        </p:txBody>
      </p:sp>
      <p:sp>
        <p:nvSpPr>
          <p:cNvPr id="12" name="CaixaDeTexto 17">
            <a:extLst>
              <a:ext uri="{FF2B5EF4-FFF2-40B4-BE49-F238E27FC236}">
                <a16:creationId xmlns:a16="http://schemas.microsoft.com/office/drawing/2014/main" id="{D9AB06EB-F91D-0C78-8732-EAF467987A4C}"/>
              </a:ext>
            </a:extLst>
          </p:cNvPr>
          <p:cNvSpPr txBox="1"/>
          <p:nvPr/>
        </p:nvSpPr>
        <p:spPr>
          <a:xfrm>
            <a:off x="14786811" y="6822880"/>
            <a:ext cx="11968246" cy="603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4000" b="1" dirty="0">
                <a:solidFill>
                  <a:schemeClr val="accent3">
                    <a:lumMod val="50000"/>
                  </a:schemeClr>
                </a:solidFill>
                <a:latin typeface="Futura Std ExtraBold" panose="020B0903020204020204" pitchFamily="34" charset="0"/>
              </a:rPr>
              <a:t>5. REFERÊNCIAS</a:t>
            </a:r>
          </a:p>
          <a:p>
            <a:endParaRPr lang="pt-BR" sz="4000" b="1" dirty="0">
              <a:solidFill>
                <a:srgbClr val="C00000"/>
              </a:solidFill>
              <a:latin typeface="Futura Std Book" panose="020B0502020204020303" pitchFamily="34" charset="0"/>
            </a:endParaRPr>
          </a:p>
          <a:p>
            <a:r>
              <a:rPr lang="pt-BR" sz="3600" dirty="0">
                <a:latin typeface="Futura Std Book" panose="020B0502020204020303" pitchFamily="34" charset="0"/>
              </a:rPr>
              <a:t>[01] XXXX, MARCUS, XXXXXXXXXXXX </a:t>
            </a:r>
            <a:r>
              <a:rPr lang="pt-BR" sz="3600" dirty="0" err="1">
                <a:latin typeface="Futura Std Book" panose="020B0502020204020303" pitchFamily="34" charset="0"/>
              </a:rPr>
              <a:t>XXXXXXXXXXXX</a:t>
            </a:r>
            <a:r>
              <a:rPr lang="pt-BR" sz="3600" dirty="0">
                <a:latin typeface="Futura Std Book" panose="020B0502020204020303" pitchFamily="34" charset="0"/>
              </a:rPr>
              <a:t>. PORTO ALEGRE: TOMO EDITORIAL, 2001.</a:t>
            </a:r>
          </a:p>
          <a:p>
            <a:endParaRPr lang="pt-BR" sz="3600" dirty="0">
              <a:latin typeface="Futura Std Book" panose="020B0502020204020303" pitchFamily="34" charset="0"/>
            </a:endParaRPr>
          </a:p>
          <a:p>
            <a:r>
              <a:rPr lang="pt-BR" sz="3600" dirty="0">
                <a:latin typeface="Futura Std Book" panose="020B0502020204020303" pitchFamily="34" charset="0"/>
              </a:rPr>
              <a:t>[02] XXXX, MARIA, XXXXXXXXXXXX </a:t>
            </a:r>
            <a:r>
              <a:rPr lang="pt-BR" sz="3600" dirty="0" err="1">
                <a:latin typeface="Futura Std Book" panose="020B0502020204020303" pitchFamily="34" charset="0"/>
              </a:rPr>
              <a:t>XXXXXXXXXXXX</a:t>
            </a:r>
            <a:r>
              <a:rPr lang="pt-BR" sz="3600" dirty="0">
                <a:latin typeface="Futura Std Book" panose="020B0502020204020303" pitchFamily="34" charset="0"/>
              </a:rPr>
              <a:t>. RECIFE: NASSAU EDITORIAL, 1999.</a:t>
            </a:r>
          </a:p>
          <a:p>
            <a:endParaRPr lang="pt-BR" sz="3600" dirty="0">
              <a:latin typeface="Futura Std Book" panose="020B0502020204020303" pitchFamily="34" charset="0"/>
            </a:endParaRPr>
          </a:p>
          <a:p>
            <a:r>
              <a:rPr lang="pt-BR" sz="3600" dirty="0">
                <a:latin typeface="Futura Std Book" panose="020B0502020204020303" pitchFamily="34" charset="0"/>
              </a:rPr>
              <a:t>[02] XXXX, JOAQUIM, XXXXXXXXXXXX </a:t>
            </a:r>
            <a:r>
              <a:rPr lang="pt-BR" sz="3600" dirty="0" err="1">
                <a:latin typeface="Futura Std Book" panose="020B0502020204020303" pitchFamily="34" charset="0"/>
              </a:rPr>
              <a:t>XXXXXXXXXXXX</a:t>
            </a:r>
            <a:r>
              <a:rPr lang="pt-BR" sz="3600" dirty="0">
                <a:latin typeface="Futura Std Book" panose="020B0502020204020303" pitchFamily="34" charset="0"/>
              </a:rPr>
              <a:t>. RIO DE JANEIRO: TOMO EDITORIAL, 2001. </a:t>
            </a:r>
          </a:p>
          <a:p>
            <a:pPr marL="742950" indent="-742950" algn="just">
              <a:buAutoNum type="arabicPeriod"/>
            </a:pPr>
            <a:endParaRPr lang="pt-BR" dirty="0"/>
          </a:p>
        </p:txBody>
      </p:sp>
      <p:sp>
        <p:nvSpPr>
          <p:cNvPr id="13" name="CaixaDeTexto 18">
            <a:extLst>
              <a:ext uri="{FF2B5EF4-FFF2-40B4-BE49-F238E27FC236}">
                <a16:creationId xmlns:a16="http://schemas.microsoft.com/office/drawing/2014/main" id="{C7DB5263-5580-0669-0170-976DAB09BFCC}"/>
              </a:ext>
            </a:extLst>
          </p:cNvPr>
          <p:cNvSpPr txBox="1"/>
          <p:nvPr/>
        </p:nvSpPr>
        <p:spPr>
          <a:xfrm>
            <a:off x="14886530" y="13475178"/>
            <a:ext cx="11728926" cy="1711237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4000" b="1" dirty="0">
                <a:latin typeface="Futura Std Book" panose="020B0502020204020303" pitchFamily="34" charset="0"/>
              </a:rPr>
              <a:t>INFORMAÇÕES IMPORTANTES</a:t>
            </a:r>
          </a:p>
          <a:p>
            <a:endParaRPr lang="pt-BR" sz="4000" b="1" dirty="0">
              <a:solidFill>
                <a:srgbClr val="C00000"/>
              </a:solidFill>
              <a:latin typeface="Futura Std Book" panose="020B0502020204020303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3600" dirty="0">
                <a:latin typeface="Futura Std Book" panose="020B0502020204020303" pitchFamily="34" charset="0"/>
              </a:rPr>
              <a:t>Cada autor terá à disposição um painel medindo 0,67 x 0,90 m de área útil;</a:t>
            </a:r>
          </a:p>
          <a:p>
            <a:endParaRPr lang="pt-BR" sz="3600" dirty="0">
              <a:latin typeface="Futura Std Book" panose="020B0502020204020303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3600" dirty="0">
                <a:latin typeface="Futura Std Book" panose="020B0502020204020303" pitchFamily="34" charset="0"/>
              </a:rPr>
              <a:t> Recomenda-se enquadrar a apresentação numa área de 0,80 x 1,20 m (tamanho ideal do Pôster);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pt-BR" sz="3600" dirty="0">
              <a:latin typeface="Futura Std Book" panose="020B0502020204020303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3600" dirty="0">
                <a:latin typeface="Futura Std Book" panose="020B0502020204020303" pitchFamily="34" charset="0"/>
              </a:rPr>
              <a:t>Fazer um pôster visualmente limpo não exagerando nos detalhes, se possível use a paleta de cores ao lado;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pt-BR" sz="3600" dirty="0">
              <a:latin typeface="Futura Std Book" panose="020B0502020204020303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3600" dirty="0">
                <a:latin typeface="Futura Std Book" panose="020B0502020204020303" pitchFamily="34" charset="0"/>
              </a:rPr>
              <a:t>Usar tamanho de letra legível (se possível fontes da família FUTURA, textos alinhados pela margem esquerda.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pt-BR" sz="3600" dirty="0">
              <a:latin typeface="Futura Std Book" panose="020B0502020204020303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3600" dirty="0">
                <a:latin typeface="Futura Std Book" panose="020B0502020204020303" pitchFamily="34" charset="0"/>
              </a:rPr>
              <a:t>O Pôster será exposto em porta Banner do tipo pedestal tripé, sendo necessária a fabricação com bastão e cordinha para que seja pendurado.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pt-BR" sz="3600" dirty="0">
              <a:latin typeface="Futura Std Book" panose="020B0502020204020303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3600" dirty="0">
                <a:latin typeface="Futura Std Book" panose="020B0502020204020303" pitchFamily="34" charset="0"/>
              </a:rPr>
              <a:t>Se por alguma razão, não for possível o seu comparecimento ao congresso, contate o seu </a:t>
            </a:r>
            <a:r>
              <a:rPr lang="pt-BR" sz="3600" dirty="0" err="1">
                <a:latin typeface="Futura Std Book" panose="020B0502020204020303" pitchFamily="34" charset="0"/>
              </a:rPr>
              <a:t>co-autor</a:t>
            </a:r>
            <a:r>
              <a:rPr lang="pt-BR" sz="3600" dirty="0">
                <a:latin typeface="Futura Std Book" panose="020B0502020204020303" pitchFamily="34" charset="0"/>
              </a:rPr>
              <a:t> para assumir a apresentação do “Pôster” e informe o não comparecimento à organização pelo </a:t>
            </a:r>
            <a:r>
              <a:rPr lang="pt-BR" sz="3600" dirty="0" err="1">
                <a:latin typeface="Futura Std Book" panose="020B0502020204020303" pitchFamily="34" charset="0"/>
              </a:rPr>
              <a:t>email</a:t>
            </a:r>
            <a:r>
              <a:rPr lang="pt-BR" sz="3600" dirty="0">
                <a:latin typeface="Futura Std Book" panose="020B0502020204020303" pitchFamily="34" charset="0"/>
              </a:rPr>
              <a:t>: simposiosanpmat@gmail.com, com a maior urgência possível. Lembrando:  Os autores e </a:t>
            </a:r>
            <a:r>
              <a:rPr lang="pt-BR" sz="3600" dirty="0" err="1">
                <a:latin typeface="Futura Std Book" panose="020B0502020204020303" pitchFamily="34" charset="0"/>
              </a:rPr>
              <a:t>co-autores</a:t>
            </a:r>
            <a:r>
              <a:rPr lang="pt-BR" sz="3600" dirty="0">
                <a:latin typeface="Futura Std Book" panose="020B0502020204020303" pitchFamily="34" charset="0"/>
              </a:rPr>
              <a:t> devem estar todos com as inscrições confirmadas no simpósio.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pt-BR" sz="3600" dirty="0">
              <a:latin typeface="Futura Std Book" panose="020B0502020204020303" pitchFamily="34" charset="0"/>
            </a:endParaRPr>
          </a:p>
          <a:p>
            <a:endParaRPr lang="pt-BR" sz="3600" dirty="0">
              <a:latin typeface="Futura Std Book" panose="020B0502020204020303" pitchFamily="34" charset="0"/>
            </a:endParaRPr>
          </a:p>
          <a:p>
            <a:endParaRPr lang="pt-BR" dirty="0">
              <a:latin typeface="Futura Std Book" panose="020B0502020204020303" pitchFamily="34" charset="0"/>
            </a:endParaRPr>
          </a:p>
        </p:txBody>
      </p:sp>
      <p:sp>
        <p:nvSpPr>
          <p:cNvPr id="14" name="CaixaDeTexto 19">
            <a:extLst>
              <a:ext uri="{FF2B5EF4-FFF2-40B4-BE49-F238E27FC236}">
                <a16:creationId xmlns:a16="http://schemas.microsoft.com/office/drawing/2014/main" id="{77E5FECE-F482-57D6-887F-9C6A1C172327}"/>
              </a:ext>
            </a:extLst>
          </p:cNvPr>
          <p:cNvSpPr txBox="1"/>
          <p:nvPr/>
        </p:nvSpPr>
        <p:spPr>
          <a:xfrm>
            <a:off x="2528495" y="2295591"/>
            <a:ext cx="246166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7200" dirty="0">
                <a:solidFill>
                  <a:schemeClr val="accent2"/>
                </a:solidFill>
                <a:latin typeface="Futura Std ExtraBold" panose="020B0903020204020204" pitchFamily="34" charset="0"/>
              </a:rPr>
              <a:t>TÍTULO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23C65B7A-DB43-B3CC-5062-E1A5B5B29D50}"/>
              </a:ext>
            </a:extLst>
          </p:cNvPr>
          <p:cNvSpPr/>
          <p:nvPr/>
        </p:nvSpPr>
        <p:spPr>
          <a:xfrm>
            <a:off x="-1552316" y="22615528"/>
            <a:ext cx="493776" cy="523220"/>
          </a:xfrm>
          <a:prstGeom prst="rect">
            <a:avLst/>
          </a:prstGeom>
          <a:solidFill>
            <a:srgbClr val="2376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D50A7794-C8EF-9219-9AFD-7C399D516724}"/>
              </a:ext>
            </a:extLst>
          </p:cNvPr>
          <p:cNvSpPr/>
          <p:nvPr/>
        </p:nvSpPr>
        <p:spPr>
          <a:xfrm>
            <a:off x="-1552316" y="23283040"/>
            <a:ext cx="493776" cy="523220"/>
          </a:xfrm>
          <a:prstGeom prst="rect">
            <a:avLst/>
          </a:prstGeom>
          <a:solidFill>
            <a:srgbClr val="70C5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201B5078-7EF0-580F-F639-C8FEDCB7077B}"/>
              </a:ext>
            </a:extLst>
          </p:cNvPr>
          <p:cNvSpPr/>
          <p:nvPr/>
        </p:nvSpPr>
        <p:spPr>
          <a:xfrm>
            <a:off x="-1552316" y="23950552"/>
            <a:ext cx="493776" cy="523220"/>
          </a:xfrm>
          <a:prstGeom prst="rect">
            <a:avLst/>
          </a:prstGeom>
          <a:solidFill>
            <a:srgbClr val="E76E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1DE0CB11-F0A6-2B17-31D5-AE71A65FA2E1}"/>
              </a:ext>
            </a:extLst>
          </p:cNvPr>
          <p:cNvSpPr/>
          <p:nvPr/>
        </p:nvSpPr>
        <p:spPr>
          <a:xfrm>
            <a:off x="-1552316" y="24618064"/>
            <a:ext cx="493776" cy="523220"/>
          </a:xfrm>
          <a:prstGeom prst="rect">
            <a:avLst/>
          </a:prstGeom>
          <a:solidFill>
            <a:srgbClr val="F6966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ABD5C553-B722-3354-9D8F-7A4475136162}"/>
              </a:ext>
            </a:extLst>
          </p:cNvPr>
          <p:cNvSpPr/>
          <p:nvPr/>
        </p:nvSpPr>
        <p:spPr>
          <a:xfrm>
            <a:off x="-1552316" y="25285576"/>
            <a:ext cx="493776" cy="523220"/>
          </a:xfrm>
          <a:prstGeom prst="rect">
            <a:avLst/>
          </a:prstGeom>
          <a:solidFill>
            <a:srgbClr val="3E3E3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CA3BF205-9A62-31F5-4F1F-7E16A012B337}"/>
              </a:ext>
            </a:extLst>
          </p:cNvPr>
          <p:cNvSpPr txBox="1"/>
          <p:nvPr/>
        </p:nvSpPr>
        <p:spPr>
          <a:xfrm>
            <a:off x="3561347" y="4066674"/>
            <a:ext cx="2245092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dirty="0">
                <a:solidFill>
                  <a:srgbClr val="3E3E3E"/>
                </a:solidFill>
                <a:latin typeface="Futura Std Book" panose="020B0502020204020303" pitchFamily="34" charset="0"/>
              </a:rPr>
              <a:t>NOME DO(S) AUTOR(ES E SOBRENOME(S)</a:t>
            </a:r>
          </a:p>
          <a:p>
            <a:pPr algn="ctr"/>
            <a:r>
              <a:rPr lang="pt-BR" sz="3600" dirty="0">
                <a:solidFill>
                  <a:srgbClr val="3E3E3E"/>
                </a:solidFill>
                <a:latin typeface="Futura Std Book" panose="020B0502020204020303" pitchFamily="34" charset="0"/>
              </a:rPr>
              <a:t>NOME(S) DA(S) INSTITUIÇÃO (ÕES) / AGÊNCIA FINANCIADORA</a:t>
            </a:r>
          </a:p>
          <a:p>
            <a:pPr algn="ctr"/>
            <a:r>
              <a:rPr lang="pt-BR" sz="3600" dirty="0">
                <a:solidFill>
                  <a:srgbClr val="3E3E3E"/>
                </a:solidFill>
                <a:latin typeface="Futura Std Book" panose="020B0502020204020303" pitchFamily="34" charset="0"/>
              </a:rPr>
              <a:t>CONTATO: EMAIL</a:t>
            </a:r>
          </a:p>
        </p:txBody>
      </p:sp>
    </p:spTree>
    <p:extLst>
      <p:ext uri="{BB962C8B-B14F-4D97-AF65-F5344CB8AC3E}">
        <p14:creationId xmlns:p14="http://schemas.microsoft.com/office/powerpoint/2010/main" val="416770131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Personalizada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37662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Dune</Template>
  <TotalTime>49</TotalTime>
  <Words>331</Words>
  <Application>Microsoft Office PowerPoint</Application>
  <PresentationFormat>Personalizar</PresentationFormat>
  <Paragraphs>42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8" baseType="lpstr">
      <vt:lpstr>Arial</vt:lpstr>
      <vt:lpstr>Arial Rounded MT Bold</vt:lpstr>
      <vt:lpstr>Calibri</vt:lpstr>
      <vt:lpstr>Calibri Light</vt:lpstr>
      <vt:lpstr>Futura Std Book</vt:lpstr>
      <vt:lpstr>Futura Std ExtraBold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W10</dc:creator>
  <cp:lastModifiedBy>W10</cp:lastModifiedBy>
  <cp:revision>3</cp:revision>
  <dcterms:created xsi:type="dcterms:W3CDTF">2026-10-15T11:44:34Z</dcterms:created>
  <dcterms:modified xsi:type="dcterms:W3CDTF">2026-10-23T12:27:15Z</dcterms:modified>
</cp:coreProperties>
</file>