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presProps.xml" ContentType="application/vnd.openxmlformats-officedocument.presentationml.presProps+xml"/>
  <Override PartName="/ppt/media/image2.svg" ContentType="image/svg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28800425" cy="43200638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charts/_rels/chart1.xml.rels><?xml version="1.0" encoding="UTF-8"?>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style val="4"/>
  <c:chart>
    <c:title>
      <c:tx>
        <c:rich>
          <a:bodyPr rot="0"/>
          <a:lstStyle/>
          <a:p>
            <a:pPr>
              <a:defRPr sz="1300" b="0" u="none" strike="noStrike">
                <a:solidFill>
                  <a:srgbClr val="000000"/>
                </a:solidFill>
                <a:uFillTx/>
                <a:latin typeface="Arial"/>
              </a:defRPr>
            </a:pPr>
            <a:r>
              <a:rPr sz="2128" b="1" u="none" spc="99" strike="noStrike">
                <a:solidFill>
                  <a:schemeClr val="bg1">
                    <a:lumMod val="95000"/>
                  </a:schemeClr>
                </a:solidFill>
                <a:uFillTx/>
                <a:latin typeface="Calibri"/>
              </a:rPr>
              <a:t>Título do gráfico</a:t>
            </a:r>
          </a:p>
        </c:rich>
      </c:tx>
      <c:overlay val="0"/>
      <c:spPr>
        <a:noFill/>
        <a:ln w="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0146096949691301"/>
          <c:y val="0.0519496246064422"/>
          <c:w val="0.973653646310899"/>
          <c:h val="0.856381690481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Série 1</c:v>
                </c:pt>
              </c:strCache>
            </c:strRef>
          </c:tx>
          <c:spPr>
            <a:gradFill>
              <a:gsLst>
                <a:gs pos="0">
                  <a:srgbClr val="CD7951"/>
                </a:gs>
                <a:gs pos="50000">
                  <a:srgbClr val="CC6620"/>
                </a:gs>
                <a:gs pos="100000">
                  <a:srgbClr val="BB5815"/>
                </a:gs>
              </a:gsLst>
              <a:lin ang="5400000"/>
            </a:gradFill>
            <a:ln w="12600">
              <a:noFill/>
            </a:ln>
          </c:spPr>
          <c:invertIfNegative val="0"/>
          <c:dLbls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Calibri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; </c:separator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Série 2</c:v>
                </c:pt>
              </c:strCache>
            </c:strRef>
          </c:tx>
          <c:spPr>
            <a:gradFill>
              <a:gsLst>
                <a:gs pos="0">
                  <a:srgbClr val="F08C56"/>
                </a:gs>
                <a:gs pos="50000">
                  <a:srgbClr val="F57A27"/>
                </a:gs>
                <a:gs pos="100000">
                  <a:srgbClr val="E46B19"/>
                </a:gs>
              </a:gsLst>
              <a:lin ang="5400000"/>
            </a:gradFill>
            <a:ln w="12600">
              <a:noFill/>
            </a:ln>
          </c:spPr>
          <c:invertIfNegative val="0"/>
          <c:dLbls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Calibri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; </c:separator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Série 3</c:v>
                </c:pt>
              </c:strCache>
            </c:strRef>
          </c:tx>
          <c:spPr>
            <a:gradFill>
              <a:gsLst>
                <a:gs pos="0">
                  <a:srgbClr val="F5C1B0"/>
                </a:gs>
                <a:gs pos="50000">
                  <a:srgbClr val="F6B59F"/>
                </a:gs>
                <a:gs pos="100000">
                  <a:srgbClr val="E19E88"/>
                </a:gs>
              </a:gsLst>
              <a:lin ang="5400000"/>
            </a:gradFill>
            <a:ln w="12600">
              <a:noFill/>
            </a:ln>
          </c:spPr>
          <c:invertIfNegative val="0"/>
          <c:dLbls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Calibri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; </c:separator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gapWidth val="100"/>
        <c:overlap val="-24"/>
        <c:axId val="50464708"/>
        <c:axId val="2157188"/>
      </c:barChart>
      <c:catAx>
        <c:axId val="504647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12600">
            <a:solidFill>
              <a:schemeClr val="lt1">
                <a:lumMod val="95000"/>
                <a:alpha val="54000"/>
              </a:schemeClr>
            </a:solidFill>
            <a:round/>
          </a:ln>
        </c:spPr>
        <c:txPr>
          <a:bodyPr/>
          <a:lstStyle/>
          <a:p>
            <a:pPr>
              <a:defRPr sz="1197" b="0" u="none" strike="noStrike">
                <a:solidFill>
                  <a:schemeClr val="bg1">
                    <a:lumMod val="85000"/>
                  </a:schemeClr>
                </a:solidFill>
                <a:uFillTx/>
                <a:latin typeface="Calibri"/>
              </a:defRPr>
            </a:pPr>
          </a:p>
        </c:txPr>
        <c:crossAx val="2157188"/>
        <c:crosses val="autoZero"/>
        <c:auto val="1"/>
        <c:lblAlgn val="ctr"/>
        <c:lblOffset val="100"/>
        <c:noMultiLvlLbl val="0"/>
      </c:catAx>
      <c:valAx>
        <c:axId val="2157188"/>
        <c:scaling>
          <c:orientation val="minMax"/>
        </c:scaling>
        <c:delete val="0"/>
        <c:axPos val="l"/>
        <c:majorGridlines>
          <c:spPr>
            <a:ln w="9360">
              <a:solidFill>
                <a:schemeClr val="lt1">
                  <a:lumMod val="95000"/>
                  <a:alpha val="10000"/>
                </a:schemeClr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sz="1197" b="0" u="none" strike="noStrike">
                <a:solidFill>
                  <a:schemeClr val="bg1">
                    <a:lumMod val="85000"/>
                  </a:schemeClr>
                </a:solidFill>
                <a:uFillTx/>
                <a:latin typeface="Calibri"/>
              </a:defRPr>
            </a:pPr>
          </a:p>
        </c:txPr>
        <c:crossAx val="50464708"/>
        <c:crosses val="autoZero"/>
        <c:crossBetween val="between"/>
      </c:valAx>
      <c:spPr>
        <a:noFill/>
        <a:ln w="0">
          <a:noFill/>
        </a:ln>
      </c:spPr>
    </c:plotArea>
    <c:legend>
      <c:legendPos val="b"/>
      <c:overlay val="0"/>
      <c:spPr>
        <a:noFill/>
        <a:ln w="0">
          <a:noFill/>
        </a:ln>
      </c:spPr>
      <c:txPr>
        <a:bodyPr/>
        <a:lstStyle/>
        <a:p>
          <a:pPr>
            <a:defRPr sz="1197" b="0" u="none" strike="noStrike">
              <a:solidFill>
                <a:schemeClr val="bg1">
                  <a:lumMod val="85000"/>
                </a:schemeClr>
              </a:solidFill>
              <a:uFillTx/>
              <a:latin typeface="Calibri"/>
            </a:defRPr>
          </a:pPr>
        </a:p>
      </c:txPr>
    </c:legend>
    <c:plotVisOnly val="1"/>
    <c:dispBlanksAs val="gap"/>
  </c:chart>
  <c:spPr>
    <a:gradFill>
      <a:gsLst>
        <a:gs pos="0">
          <a:srgbClr val="595959"/>
        </a:gs>
        <a:gs pos="100000">
          <a:srgbClr val="262626"/>
        </a:gs>
      </a:gsLst>
      <a:path path="circle">
        <a:fillToRect l="50000" t="50000" r="50000" b="50000"/>
      </a:path>
    </a:gradFill>
    <a:ln w="0">
      <a:noFill/>
    </a:ln>
  </c:spPr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419">
  <cs:axisTitle>
    <cs:lnRef idx="0"/>
    <cs:lineWidthScale>1</cs:lineWidthScale>
    <cs:fillRef idx="0"/>
    <cs:effectRef idx="0"/>
    <cs:fontRef idx="minor">
      <a:schemeClr val="lt1">
        <a:lumMod val="85000"/>
      </a:schemeClr>
    </cs:fontRef>
    <a:defRPr sz="1197" b="1" u="none" strike="noStrike" cap="all">
      <a:uFillTx/>
    </a:defRPr>
  </cs:axisTitle>
  <cs:categoryAxis>
    <cs:lnRef idx="0"/>
    <cs:fillRef idx="0"/>
    <cs:effectRef idx="0"/>
    <cs:fontRef idx="minor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chartArea>
  <cs:dataLabel>
    <cs:lnRef idx="0"/>
    <cs:fillRef idx="0"/>
    <cs:effectRef idx="0"/>
    <cs:fontRef idx="minor"/>
  </cs:dataLabel>
  <cs:dataPoint>
    <cs:lnRef idx="0"/>
    <cs:fillRef idx="0">
      <cs:styleClr val="auto"/>
    </cs:fillRef>
    <cs:effectRef idx="0"/>
    <cs:fontRef idx="minor">
      <cs:schemeClr val="tx1"/>
    </cs:fontRef>
    <cs:spPr>
      <a:solidFill>
        <a:schemeClr val="phClr"/>
      </a:solidFill>
    </cs:spPr>
  </cs:dataPoint>
  <cs:dataPoint3D>
    <cs:lnRef idx="0"/>
    <cs:fillRef idx="0"/>
    <cs:effectRef idx="0"/>
    <cs:fontRef idx="minor"/>
  </cs:dataPoint3D>
  <cs:dataPointLine>
    <cs:lnRef idx="0"/>
    <cs:fillRef idx="0"/>
    <cs:effectRef idx="0"/>
    <cs:fontRef idx="minor"/>
  </cs:dataPointLine>
  <cs:dataPointMarker>
    <cs:lnRef idx="0"/>
    <cs:fillRef idx="0"/>
    <cs:effectRef idx="0"/>
    <cs:fontRef idx="minor"/>
  </cs:dataPointMarker>
  <cs:dataPointMarkerLayout>
    <cs:lnRef idx="0"/>
    <cs:fillRef idx="0"/>
    <cs:effectRef idx="0"/>
    <cs:fontRef idx="minor"/>
  </cs:dataPointMarkerLayout>
  <cs:dataPointWireframe>
    <cs:lnRef idx="0"/>
    <cs:fillRef idx="0"/>
    <cs:effectRef idx="0"/>
    <cs:fontRef idx="minor"/>
  </cs:dataPointWireframe>
  <cs:dataTable>
    <cs:lnRef idx="0"/>
    <cs:fillRef idx="0"/>
    <cs:effectRef idx="0"/>
    <cs:fontRef idx="minor"/>
  </cs:dataTable>
  <cs:downBar>
    <cs:lnRef idx="0"/>
    <cs:fillRef idx="0"/>
    <cs:effectRef idx="0"/>
    <cs:fontRef idx="minor"/>
  </cs:downBar>
  <cs:dropLine>
    <cs:lnRef idx="0"/>
    <cs:fillRef idx="0"/>
    <cs:effectRef idx="0"/>
    <cs:fontRef idx="minor"/>
  </cs:dropLine>
  <cs:errorBar>
    <cs:lnRef idx="0"/>
    <cs:fillRef idx="0"/>
    <cs:effectRef idx="0"/>
    <cs:fontRef idx="minor"/>
  </cs:errorBar>
  <cs:floor>
    <cs:lnRef idx="0"/>
    <cs:fillRef idx="0"/>
    <cs:effectRef idx="0"/>
    <cs:fontRef idx="minor"/>
  </cs:floor>
  <cs:gridlineMajor>
    <cs:lnRef idx="0"/>
    <cs:fillRef idx="0"/>
    <cs:effectRef idx="0"/>
    <cs:fontRef idx="minor"/>
  </cs:gridlineMajor>
  <cs:gridlineMinor>
    <cs:lnRef idx="0"/>
    <cs:fillRef idx="0"/>
    <cs:effectRef idx="0"/>
    <cs:fontRef idx="minor"/>
  </cs:gridlineMinor>
  <cs:hiLoLine>
    <cs:lnRef idx="0"/>
    <cs:fillRef idx="0"/>
    <cs:effectRef idx="0"/>
    <cs:fontRef idx="minor"/>
  </cs:hiLoLine>
  <cs:leaderLine>
    <cs:lnRef idx="0"/>
    <cs:fillRef idx="0"/>
    <cs:effectRef idx="0"/>
    <cs:fontRef idx="minor"/>
  </cs:leaderLine>
  <cs:legend>
    <cs:lnRef idx="0"/>
    <cs:fillRef idx="0"/>
    <cs:effectRef idx="0"/>
    <cs:fontRef idx="minor"/>
  </cs:legend>
  <cs:plotArea>
    <cs:lnRef idx="0"/>
    <cs:fillRef idx="0"/>
    <cs:effectRef idx="0"/>
    <cs:fontRef idx="minor"/>
  </cs:plotArea>
  <cs:plotArea3D>
    <cs:lnRef idx="0"/>
    <cs:fillRef idx="0"/>
    <cs:effectRef idx="0"/>
    <cs:fontRef idx="minor"/>
  </cs:plotArea3D>
  <cs:seriesAxis>
    <cs:lnRef idx="0"/>
    <cs:fillRef idx="0"/>
    <cs:effectRef idx="0"/>
    <cs:fontRef idx="minor"/>
  </cs:seriesAxis>
  <cs:seriesLine>
    <cs:lnRef idx="0"/>
    <cs:fillRef idx="0"/>
    <cs:effectRef idx="0"/>
    <cs:fontRef idx="minor"/>
  </cs:seriesLine>
  <cs:title>
    <cs:lnRef idx="0"/>
    <cs:fillRef idx="0"/>
    <cs:effectRef idx="0"/>
    <cs:fontRef idx="minor"/>
  </cs:title>
  <cs:trendline>
    <cs:lnRef idx="0"/>
    <cs:fillRef idx="0"/>
    <cs:effectRef idx="0"/>
    <cs:fontRef idx="minor"/>
  </cs:trendline>
  <cs:trendlineLabel>
    <cs:lnRef idx="0"/>
    <cs:fillRef idx="0"/>
    <cs:effectRef idx="0"/>
    <cs:fontRef idx="minor"/>
  </cs:trendlineLabel>
  <cs:upBar>
    <cs:lnRef idx="0"/>
    <cs:fillRef idx="0"/>
    <cs:effectRef idx="0"/>
    <cs:fontRef idx="minor"/>
  </cs:upBar>
  <cs:valueAxis>
    <cs:lnRef idx="0"/>
    <cs:fillRef idx="0"/>
    <cs:effectRef idx="0"/>
    <cs:fontRef idx="minor"/>
  </cs:valueAxis>
  <cs:wall>
    <cs:lnRef idx="0"/>
    <cs:fillRef idx="0"/>
    <cs:effectRef idx="0"/>
    <cs:fontRef idx="minor"/>
  </cs:wall>
</cs:chartStyle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Slide de Títu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160000" y="7070040"/>
            <a:ext cx="24480000" cy="15039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2880000">
              <a:lnSpc>
                <a:spcPct val="90000"/>
              </a:lnSpc>
              <a:buNone/>
              <a:defRPr lang="pt-BR" sz="189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 defTabSz="2880000">
              <a:lnSpc>
                <a:spcPct val="90000"/>
              </a:lnSpc>
              <a:buNone/>
            </a:pPr>
            <a:r>
              <a:rPr lang="pt-BR" sz="189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en-US" sz="189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198000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9540000" y="40040640"/>
            <a:ext cx="971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2034036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EC32076-A31D-4AF4-8E7B-63B813844858}" type="slidenum"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ítulo e Texto Vertica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980000" y="2300040"/>
            <a:ext cx="24840000" cy="834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2880000">
              <a:lnSpc>
                <a:spcPct val="90000"/>
              </a:lnSpc>
              <a:buNone/>
              <a:defRPr lang="pt-BR" sz="1386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2880000">
              <a:lnSpc>
                <a:spcPct val="90000"/>
              </a:lnSpc>
              <a:buNone/>
            </a:pPr>
            <a:r>
              <a:rPr lang="pt-BR" sz="1386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en-US" sz="1386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980000" y="11500200"/>
            <a:ext cx="24840000" cy="2741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  <a:def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720000" indent="-720000"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</a:pPr>
            <a:r>
              <a: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en-US" sz="882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1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en-US" sz="756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600000" lvl="2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en-US" sz="6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5040000" lvl="3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en-US" sz="567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480360" lvl="4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en-US" sz="567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198000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9540000" y="40040640"/>
            <a:ext cx="971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2034036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6057812-5A11-472A-882A-666CB0A812C7}" type="slidenum"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Texto e Título Vertica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0610360" y="2300040"/>
            <a:ext cx="6209640" cy="3661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l" defTabSz="2880000">
              <a:lnSpc>
                <a:spcPct val="90000"/>
              </a:lnSpc>
              <a:buNone/>
              <a:defRPr lang="pt-BR" sz="1386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2880000">
              <a:lnSpc>
                <a:spcPct val="90000"/>
              </a:lnSpc>
              <a:buNone/>
            </a:pPr>
            <a:r>
              <a:rPr lang="pt-BR" sz="1386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en-US" sz="1386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980000" y="2300040"/>
            <a:ext cx="18270000" cy="3661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  <a:def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720000" indent="-720000"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</a:pPr>
            <a:r>
              <a: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en-US" sz="882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1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en-US" sz="756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600000" lvl="2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en-US" sz="6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5040000" lvl="3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en-US" sz="567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480360" lvl="4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en-US" sz="567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198000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9540000" y="40040640"/>
            <a:ext cx="971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2034036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97C7865-C1A5-4870-AF57-44F7AED01453}" type="slidenum"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ítulo e Conteú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980000" y="2300040"/>
            <a:ext cx="24840000" cy="834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2880000">
              <a:lnSpc>
                <a:spcPct val="90000"/>
              </a:lnSpc>
              <a:buNone/>
              <a:defRPr lang="pt-BR" sz="1386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2880000">
              <a:lnSpc>
                <a:spcPct val="90000"/>
              </a:lnSpc>
              <a:buNone/>
            </a:pPr>
            <a:r>
              <a:rPr lang="pt-BR" sz="1386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en-US" sz="1386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1980000" y="11500200"/>
            <a:ext cx="24840000" cy="2741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  <a:def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720000" indent="-720000"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</a:pPr>
            <a:r>
              <a: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en-US" sz="882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1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en-US" sz="756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600000" lvl="2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en-US" sz="6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5040000" lvl="3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en-US" sz="567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480360" lvl="4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en-US" sz="567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198000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9540000" y="40040640"/>
            <a:ext cx="971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2034036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46EC2A8-A850-4E63-A0AB-0800D2BC7524}" type="slidenum"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abeçalho da Seçã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964880" y="10770120"/>
            <a:ext cx="24840000" cy="1796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2880000">
              <a:lnSpc>
                <a:spcPct val="90000"/>
              </a:lnSpc>
              <a:buNone/>
              <a:defRPr lang="pt-BR" sz="189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2880000">
              <a:lnSpc>
                <a:spcPct val="90000"/>
              </a:lnSpc>
              <a:buNone/>
            </a:pPr>
            <a:r>
              <a:rPr lang="pt-BR" sz="189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en-US" sz="189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1964880" y="28910520"/>
            <a:ext cx="24840000" cy="944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2880000">
              <a:lnSpc>
                <a:spcPct val="90000"/>
              </a:lnSpc>
              <a:spcBef>
                <a:spcPts val="3149"/>
              </a:spcBef>
              <a:buNone/>
              <a:tabLst>
                <a:tab pos="0" algn="l"/>
              </a:tabLst>
              <a:def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2880000">
              <a:lnSpc>
                <a:spcPct val="90000"/>
              </a:lnSpc>
              <a:spcBef>
                <a:spcPts val="3149"/>
              </a:spcBef>
              <a:buNone/>
              <a:tabLst>
                <a:tab pos="0" algn="l"/>
              </a:tabLst>
            </a:pPr>
            <a:r>
              <a: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en-US" sz="756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198000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9540000" y="40040640"/>
            <a:ext cx="971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2034036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96C14D3-7D98-46EB-B07B-16E49DEB0468}" type="slidenum"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uas Partes de Conteú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980000" y="2300040"/>
            <a:ext cx="24840000" cy="834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2880000">
              <a:lnSpc>
                <a:spcPct val="90000"/>
              </a:lnSpc>
              <a:buNone/>
              <a:defRPr lang="pt-BR" sz="1386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2880000">
              <a:lnSpc>
                <a:spcPct val="90000"/>
              </a:lnSpc>
              <a:buNone/>
            </a:pPr>
            <a:r>
              <a:rPr lang="pt-BR" sz="1386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en-US" sz="1386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980000" y="11500200"/>
            <a:ext cx="12240000" cy="2741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  <a:def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720000" indent="-720000"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</a:pPr>
            <a:r>
              <a: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en-US" sz="882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1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en-US" sz="756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600000" lvl="2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en-US" sz="6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5040000" lvl="3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en-US" sz="567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480360" lvl="4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en-US" sz="567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4580360" y="11500200"/>
            <a:ext cx="12240000" cy="2741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  <a:def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720000" indent="-720000"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</a:pPr>
            <a:r>
              <a: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en-US" sz="882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1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en-US" sz="756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600000" lvl="2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en-US" sz="6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5040000" lvl="3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en-US" sz="567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480360" lvl="4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en-US" sz="567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198000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9540000" y="40040640"/>
            <a:ext cx="971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2034036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CBEB599-E5CC-4FB9-AADD-68397C99DB8C}" type="slidenum"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açã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983960" y="2300040"/>
            <a:ext cx="24840000" cy="834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2880000">
              <a:lnSpc>
                <a:spcPct val="90000"/>
              </a:lnSpc>
              <a:buNone/>
              <a:defRPr lang="pt-BR" sz="1386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2880000">
              <a:lnSpc>
                <a:spcPct val="90000"/>
              </a:lnSpc>
              <a:buNone/>
            </a:pPr>
            <a:r>
              <a:rPr lang="pt-BR" sz="1386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en-US" sz="1386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983960" y="10590120"/>
            <a:ext cx="12183480" cy="518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2880000">
              <a:lnSpc>
                <a:spcPct val="90000"/>
              </a:lnSpc>
              <a:spcBef>
                <a:spcPts val="3149"/>
              </a:spcBef>
              <a:buNone/>
              <a:tabLst>
                <a:tab pos="0" algn="l"/>
              </a:tabLst>
              <a:defRPr lang="pt-BR" sz="756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2880000">
              <a:lnSpc>
                <a:spcPct val="90000"/>
              </a:lnSpc>
              <a:spcBef>
                <a:spcPts val="3149"/>
              </a:spcBef>
              <a:buNone/>
              <a:tabLst>
                <a:tab pos="0" algn="l"/>
              </a:tabLst>
            </a:pPr>
            <a:r>
              <a:rPr lang="pt-BR" sz="756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en-US" sz="756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1983960" y="15780240"/>
            <a:ext cx="12183480" cy="2320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720000" indent="-720000"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en-US" sz="882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1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en-US" sz="756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600000" lvl="2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en-US" sz="6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5040000" lvl="3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en-US" sz="567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480360" lvl="4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en-US" sz="567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14580360" y="10590120"/>
            <a:ext cx="12243600" cy="518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2880000">
              <a:lnSpc>
                <a:spcPct val="90000"/>
              </a:lnSpc>
              <a:spcBef>
                <a:spcPts val="3149"/>
              </a:spcBef>
              <a:buNone/>
              <a:tabLst>
                <a:tab pos="0" algn="l"/>
              </a:tabLst>
              <a:defRPr lang="pt-BR" sz="756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2880000">
              <a:lnSpc>
                <a:spcPct val="90000"/>
              </a:lnSpc>
              <a:spcBef>
                <a:spcPts val="3149"/>
              </a:spcBef>
              <a:buNone/>
              <a:tabLst>
                <a:tab pos="0" algn="l"/>
              </a:tabLst>
            </a:pPr>
            <a:r>
              <a:rPr lang="pt-BR" sz="756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en-US" sz="756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14580360" y="15780240"/>
            <a:ext cx="12243600" cy="2320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720000" indent="-720000"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en-US" sz="882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1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en-US" sz="756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600000" lvl="2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en-US" sz="6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5040000" lvl="3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en-US" sz="567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480360" lvl="4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567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en-US" sz="567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198000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9540000" y="40040640"/>
            <a:ext cx="971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2034036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0F753E0-7A63-4B86-99AC-7A49FC64DB9C}" type="slidenum"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omente Títu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980000" y="2300040"/>
            <a:ext cx="24840000" cy="834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2880000">
              <a:lnSpc>
                <a:spcPct val="90000"/>
              </a:lnSpc>
              <a:buNone/>
              <a:defRPr lang="pt-BR" sz="1386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2880000">
              <a:lnSpc>
                <a:spcPct val="90000"/>
              </a:lnSpc>
              <a:buNone/>
            </a:pPr>
            <a:r>
              <a:rPr lang="pt-BR" sz="1386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en-US" sz="1386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198000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9540000" y="40040640"/>
            <a:ext cx="971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2034036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FB5BFDD-0DBF-4519-8B2B-493E6CD1D523}" type="slidenum"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Em Branc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198000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9540000" y="40040640"/>
            <a:ext cx="971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2034036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5E3254B-16AA-4CB7-9A2E-E0ADC41F108A}" type="slidenum"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údo com Legend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983960" y="2880000"/>
            <a:ext cx="9288360" cy="10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2880000">
              <a:lnSpc>
                <a:spcPct val="90000"/>
              </a:lnSpc>
              <a:buNone/>
              <a:defRPr lang="pt-BR" sz="1008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2880000">
              <a:lnSpc>
                <a:spcPct val="90000"/>
              </a:lnSpc>
              <a:buNone/>
            </a:pPr>
            <a:r>
              <a:rPr lang="pt-BR" sz="1008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en-US" sz="1008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2243960" y="6220080"/>
            <a:ext cx="14580000" cy="30700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  <a:defRPr lang="pt-BR" sz="1008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  <a:def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720000" indent="-720000" algn="l" defTabSz="2880000">
              <a:lnSpc>
                <a:spcPct val="90000"/>
              </a:lnSpc>
              <a:spcBef>
                <a:spcPts val="314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008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en-US" sz="1008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1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882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en-US" sz="882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600000" lvl="2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756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en-US" sz="756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5040000" lvl="3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en-US" sz="6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480360" lvl="4" indent="-720000" algn="l" defTabSz="2880000">
              <a:lnSpc>
                <a:spcPct val="90000"/>
              </a:lnSpc>
              <a:spcBef>
                <a:spcPts val="1576"/>
              </a:spcBef>
              <a:buClr>
                <a:srgbClr val="000000"/>
              </a:buClr>
              <a:buFont typeface="Arial"/>
              <a:buChar char="•"/>
            </a:pPr>
            <a:r>
              <a:rPr lang="pt-BR" sz="63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en-US" sz="63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1983960" y="12960360"/>
            <a:ext cx="9288360" cy="2400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2880000">
              <a:lnSpc>
                <a:spcPct val="90000"/>
              </a:lnSpc>
              <a:spcBef>
                <a:spcPts val="3149"/>
              </a:spcBef>
              <a:buNone/>
              <a:tabLst>
                <a:tab pos="0" algn="l"/>
              </a:tabLst>
              <a:defRPr lang="pt-BR" sz="504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2880000">
              <a:lnSpc>
                <a:spcPct val="90000"/>
              </a:lnSpc>
              <a:spcBef>
                <a:spcPts val="3149"/>
              </a:spcBef>
              <a:buNone/>
              <a:tabLst>
                <a:tab pos="0" algn="l"/>
              </a:tabLst>
            </a:pPr>
            <a:r>
              <a:rPr lang="pt-BR" sz="504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en-US" sz="504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dt" idx="28"/>
          </p:nvPr>
        </p:nvSpPr>
        <p:spPr>
          <a:xfrm>
            <a:off x="198000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ftr" idx="29"/>
          </p:nvPr>
        </p:nvSpPr>
        <p:spPr>
          <a:xfrm>
            <a:off x="9540000" y="40040640"/>
            <a:ext cx="971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sldNum" idx="30"/>
          </p:nvPr>
        </p:nvSpPr>
        <p:spPr>
          <a:xfrm>
            <a:off x="2034036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6DE4A38-3B80-445A-B5C8-77DA59DD24B8}" type="slidenum"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agem com Legend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983960" y="2880000"/>
            <a:ext cx="9288360" cy="10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2880000">
              <a:lnSpc>
                <a:spcPct val="90000"/>
              </a:lnSpc>
              <a:buNone/>
              <a:defRPr lang="pt-BR" sz="1008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2880000">
              <a:lnSpc>
                <a:spcPct val="90000"/>
              </a:lnSpc>
              <a:buNone/>
            </a:pPr>
            <a:r>
              <a:rPr lang="pt-BR" sz="1008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en-US" sz="1008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pic"/>
          </p:nvPr>
        </p:nvSpPr>
        <p:spPr>
          <a:xfrm>
            <a:off x="12243960" y="6220080"/>
            <a:ext cx="14580000" cy="30700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buNone/>
            </a:pPr>
            <a:r>
              <a:rPr lang="pt-BR" sz="1008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duas vezes para adicionar uma figura</a:t>
            </a:r>
            <a:endParaRPr lang="pt-BR" sz="100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983960" y="12960360"/>
            <a:ext cx="9288360" cy="2400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2880000">
              <a:lnSpc>
                <a:spcPct val="90000"/>
              </a:lnSpc>
              <a:spcBef>
                <a:spcPts val="3149"/>
              </a:spcBef>
              <a:buNone/>
              <a:tabLst>
                <a:tab pos="0" algn="l"/>
              </a:tabLst>
              <a:defRPr lang="pt-BR" sz="504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2880000">
              <a:lnSpc>
                <a:spcPct val="90000"/>
              </a:lnSpc>
              <a:spcBef>
                <a:spcPts val="3149"/>
              </a:spcBef>
              <a:buNone/>
              <a:tabLst>
                <a:tab pos="0" algn="l"/>
              </a:tabLst>
            </a:pPr>
            <a:r>
              <a:rPr lang="pt-BR" sz="504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en-US" sz="504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31"/>
          </p:nvPr>
        </p:nvSpPr>
        <p:spPr>
          <a:xfrm>
            <a:off x="198000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ftr" idx="32"/>
          </p:nvPr>
        </p:nvSpPr>
        <p:spPr>
          <a:xfrm>
            <a:off x="9540000" y="40040640"/>
            <a:ext cx="971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sldNum" idx="33"/>
          </p:nvPr>
        </p:nvSpPr>
        <p:spPr>
          <a:xfrm>
            <a:off x="20340360" y="40040640"/>
            <a:ext cx="6479640" cy="229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45EBEF7-D576-41A3-87C6-12B42858A764}" type="slidenum">
              <a:rPr lang="pt-BR" sz="378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lang="pt-BR" sz="378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svg"/><Relationship Id="rId3" Type="http://schemas.openxmlformats.org/officeDocument/2006/relationships/chart" Target="../charts/chart1.xml"/><Relationship Id="rId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ráfico 2"/>
          <p:cNvSpPr txBox="1"/>
          <p:nvPr/>
        </p:nvSpPr>
        <p:spPr>
          <a:xfrm>
            <a:off x="360" y="-540360"/>
            <a:ext cx="28800000" cy="43200360"/>
          </a:xfrm>
          <a:prstGeom prst="rect">
            <a:avLst/>
          </a:pr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/>
          </a:blipFill>
          <a:ln w="0">
            <a:noFill/>
          </a:ln>
        </p:spPr>
        <p:txBody>
          <a:bodyPr lIns="90000" tIns="45000" rIns="90000" bIns="45000" anchor="t" anchorCtr="1">
            <a:noAutofit/>
          </a:bodyPr>
          <a:p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CaixaDeTexto 11"/>
          <p:cNvSpPr/>
          <p:nvPr/>
        </p:nvSpPr>
        <p:spPr>
          <a:xfrm>
            <a:off x="2045520" y="6822720"/>
            <a:ext cx="12280320" cy="493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743040" indent="-743040" algn="just" defTabSz="457200">
              <a:lnSpc>
                <a:spcPct val="100000"/>
              </a:lnSpc>
              <a:buClr>
                <a:srgbClr val="535353"/>
              </a:buClr>
              <a:buFont typeface="OpenSymbol"/>
              <a:buAutoNum type="arabicPeriod"/>
            </a:pPr>
            <a:r>
              <a:rPr lang="pt-BR" sz="4000" b="1" u="none" strike="noStrike">
                <a:solidFill>
                  <a:schemeClr val="accent3">
                    <a:lumMod val="50000"/>
                  </a:schemeClr>
                </a:solidFill>
                <a:effectLst/>
                <a:uFillTx/>
                <a:latin typeface="Futura Std ExtraBold"/>
              </a:rPr>
              <a:t>INTRODUÇÃO</a:t>
            </a:r>
            <a:r>
              <a:rPr lang="pt-BR" sz="4000" b="1" u="none" strike="noStrike">
                <a:solidFill>
                  <a:schemeClr val="accent3">
                    <a:lumMod val="50000"/>
                  </a:schemeClr>
                </a:solidFill>
                <a:effectLst/>
                <a:uFillTx/>
                <a:latin typeface="Arial Rounded MT Bold"/>
              </a:rPr>
              <a:t> </a:t>
            </a: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457200">
              <a:lnSpc>
                <a:spcPct val="100000"/>
              </a:lnSpc>
            </a:pP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DE ACORDO COM A TEMÁTICA DO EVENTO, OS TRABALHOS DEVERÃO OFERECER UMA ABORDAGEM, DENTRO DE SUA ESPECIFICIDADE TÉCNICO-CIENTÍFICA, DAS ATIVIDADES LIGADAS À ÁREA.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457200">
              <a:lnSpc>
                <a:spcPct val="100000"/>
              </a:lnSpc>
            </a:pP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457200">
              <a:lnSpc>
                <a:spcPct val="100000"/>
              </a:lnSpc>
            </a:pP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CaixaDeTexto 12"/>
          <p:cNvSpPr/>
          <p:nvPr/>
        </p:nvSpPr>
        <p:spPr>
          <a:xfrm>
            <a:off x="2045520" y="11278080"/>
            <a:ext cx="12247920" cy="77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pt-BR" sz="4000" b="1" u="none" strike="noStrike">
                <a:solidFill>
                  <a:schemeClr val="accent3">
                    <a:lumMod val="50000"/>
                  </a:schemeClr>
                </a:solidFill>
                <a:effectLst/>
                <a:uFillTx/>
                <a:latin typeface="Futura Std ExtraBold"/>
              </a:rPr>
              <a:t>2. DESCRIÇÃO DO PRODUTO EDUCACIONAL</a:t>
            </a: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(SUGESTÃO: TAMANHO DA FONTE NUNCA INFERIOR 36 PT.)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XXXXXXXXXXXXXXXXXXXXXXXXXXXXXXXXXXXXXXXXXXXXXXXXXXXXXXXXXXXXXXXXXXXXXXXXXXXXXXXXXXXXXXXXXXXXXXXXXXXXXXXXXXXXXXXXXXXXXXXXXXXXXXXXXXXXXXXXXXXXXXXXXXXXXXXXXXXXXXXXXXXXXXXXXXXXXXXXXXXXXXXXXXXXXXXXXXXXXXXX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CaixaDeTexto 13"/>
          <p:cNvSpPr/>
          <p:nvPr/>
        </p:nvSpPr>
        <p:spPr>
          <a:xfrm>
            <a:off x="2045520" y="18044640"/>
            <a:ext cx="12214800" cy="437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pt-BR" sz="4000" b="1" u="none" strike="noStrike">
                <a:solidFill>
                  <a:schemeClr val="accent3">
                    <a:lumMod val="50000"/>
                  </a:schemeClr>
                </a:solidFill>
                <a:effectLst/>
                <a:uFillTx/>
                <a:latin typeface="Futura Std ExtraBold"/>
              </a:rPr>
              <a:t>3. RESULTADOS E DISCUSSÃO</a:t>
            </a: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(SUGESTÃO: INSERIR, SEMPRE QUE POSSÍVEL, FIGURAS, GRÁFICOS, IMAGENS, TABELAS E ETC.)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XXXXXXXXXXXXXXXXXXXXXXXXXXXXXXXXXXXXXXXXXXXXXXXXXXXXXXXXXXXXXXXXXXXXXXXXXXXXXXXXXXXXXXXXXXXXXXXXXXXX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CaixaDeTexto 14"/>
          <p:cNvSpPr/>
          <p:nvPr/>
        </p:nvSpPr>
        <p:spPr>
          <a:xfrm>
            <a:off x="4027320" y="22847760"/>
            <a:ext cx="6781680" cy="132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pt-BR" sz="4000" b="1" u="none" strike="noStrike">
                <a:solidFill>
                  <a:schemeClr val="accent3">
                    <a:lumMod val="50000"/>
                  </a:schemeClr>
                </a:solidFill>
                <a:effectLst/>
                <a:uFillTx/>
                <a:latin typeface="Futura Std ExtraBold"/>
              </a:rPr>
              <a:t>TÍTULO DO GRÁFICO</a:t>
            </a: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64" name="Gráfico 9"/>
          <p:cNvGraphicFramePr/>
          <p:nvPr/>
        </p:nvGraphicFramePr>
        <p:xfrm>
          <a:off x="2184840" y="24171120"/>
          <a:ext cx="11778120" cy="594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5" name="CaixaDeTexto 16"/>
          <p:cNvSpPr/>
          <p:nvPr/>
        </p:nvSpPr>
        <p:spPr>
          <a:xfrm>
            <a:off x="2184840" y="30642480"/>
            <a:ext cx="11778120" cy="295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just" defTabSz="457200">
              <a:lnSpc>
                <a:spcPct val="100000"/>
              </a:lnSpc>
            </a:pPr>
            <a:r>
              <a:rPr lang="pt-BR" sz="4000" b="1" u="none" strike="noStrike">
                <a:solidFill>
                  <a:schemeClr val="accent3">
                    <a:lumMod val="50000"/>
                  </a:schemeClr>
                </a:solidFill>
                <a:effectLst/>
                <a:uFillTx/>
                <a:latin typeface="Futura Std ExtraBold"/>
              </a:rPr>
              <a:t>4. CONSIDERAÇÕES FINAIS</a:t>
            </a: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XXXXXXXXXXXXXXXXXXXXXXXXXXXXXXXXXXXXXXXXXXXXXXXXXXXXXXXXXXXXXXXXXXXXXXXXXXXXXXXXXXXXXXXXXXXXXXXXXXXX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CaixaDeTexto 17"/>
          <p:cNvSpPr/>
          <p:nvPr/>
        </p:nvSpPr>
        <p:spPr>
          <a:xfrm>
            <a:off x="14786640" y="6822720"/>
            <a:ext cx="11967840" cy="60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just" defTabSz="457200">
              <a:lnSpc>
                <a:spcPct val="100000"/>
              </a:lnSpc>
            </a:pPr>
            <a:r>
              <a:rPr lang="pt-BR" sz="4000" b="1" u="none" strike="noStrike">
                <a:solidFill>
                  <a:schemeClr val="accent3">
                    <a:lumMod val="50000"/>
                  </a:schemeClr>
                </a:solidFill>
                <a:effectLst/>
                <a:uFillTx/>
                <a:latin typeface="Futura Std ExtraBold"/>
              </a:rPr>
              <a:t>5. REFERÊNCIAS</a:t>
            </a: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[01] XXXX, MARCUS, XXXXXXXXXXXX XXXXXXXXXXXX. PORTO ALEGRE: TOMO EDITORIAL, 2001.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[02] XXXX, MARIA, XXXXXXXXXXXX XXXXXXXXXXXX. RECIFE: NASSAU EDITORIAL, 1999.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[02] XXXX, JOAQUIM, XXXXXXXXXXXX XXXXXXXXXXXX. RIO DE JANEIRO: TOMO EDITORIAL, 2001. 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457200">
              <a:lnSpc>
                <a:spcPct val="100000"/>
              </a:lnSpc>
            </a:pP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CaixaDeTexto 18"/>
          <p:cNvSpPr/>
          <p:nvPr/>
        </p:nvSpPr>
        <p:spPr>
          <a:xfrm>
            <a:off x="14886360" y="13475160"/>
            <a:ext cx="11728440" cy="1749492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defTabSz="457200">
              <a:lnSpc>
                <a:spcPct val="100000"/>
              </a:lnSpc>
            </a:pPr>
            <a:r>
              <a:rPr lang="pt-BR" sz="4000" b="1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INFORMAÇÕES IMPORTANTES</a:t>
            </a: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71680" indent="-57168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Cada Produto Educacional terá à disposição um Porta Banner para exposição do trabalho;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71680" indent="-57168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 Recomenda-se enquadrar a apresentação na área útil desse template</a:t>
            </a:r>
            <a:r>
              <a:rPr lang="pt-BR" sz="3600" b="1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 (essa parte de Informações Importantes deve ser excluída).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71680" indent="-57168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Fazer um pôster visualmente limpo não exagerando nos detalhes, se possível use a paleta de cores ao lado;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71680" indent="-57168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Usar tamanho de letra legível (se possível fontes da família FUTURA, textos alinhados pela margem esquerda. 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71680" indent="-57168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O Pôster será exposto em porta Banner do tipo pedestal tripé, sendo necessária a fabricação com bastão e cordinha para que seja pendurado.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71680" indent="-57168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Futura Std Book"/>
              </a:rPr>
              <a:t>Se por alguma razão, não for possível o seu comparecimento ao congresso, contate o seu co-autor para assumir a apresentação do “Pôster” e informe o não comparecimento à organização pelo email: simposiosanpmat@gmail.com, com a maior urgência possível. Lembrando:  Os autores e co-autores devem estar todos com as inscrições confirmadas no simpósio.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CaixaDeTexto 19"/>
          <p:cNvSpPr/>
          <p:nvPr/>
        </p:nvSpPr>
        <p:spPr>
          <a:xfrm>
            <a:off x="2528640" y="2295720"/>
            <a:ext cx="24616080" cy="119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pt-BR" sz="7200" b="0" u="none" strike="noStrike">
                <a:solidFill>
                  <a:schemeClr val="accent2"/>
                </a:solidFill>
                <a:effectLst/>
                <a:uFillTx/>
                <a:latin typeface="Futura Std ExtraBold"/>
              </a:rPr>
              <a:t>TÍTULO</a:t>
            </a:r>
            <a:endParaRPr lang="pt-BR" sz="7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Retângulo 15"/>
          <p:cNvSpPr/>
          <p:nvPr/>
        </p:nvSpPr>
        <p:spPr>
          <a:xfrm>
            <a:off x="-1552320" y="22615560"/>
            <a:ext cx="493560" cy="522720"/>
          </a:xfrm>
          <a:prstGeom prst="rect">
            <a:avLst/>
          </a:prstGeom>
          <a:solidFill>
            <a:srgbClr val="2376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pt-BR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" name="Retângulo 17"/>
          <p:cNvSpPr/>
          <p:nvPr/>
        </p:nvSpPr>
        <p:spPr>
          <a:xfrm>
            <a:off x="-1552320" y="23283000"/>
            <a:ext cx="493560" cy="522720"/>
          </a:xfrm>
          <a:prstGeom prst="rect">
            <a:avLst/>
          </a:prstGeom>
          <a:solidFill>
            <a:srgbClr val="70C5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pt-BR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1" name="Retângulo 19"/>
          <p:cNvSpPr/>
          <p:nvPr/>
        </p:nvSpPr>
        <p:spPr>
          <a:xfrm>
            <a:off x="-1552320" y="23950440"/>
            <a:ext cx="493560" cy="522720"/>
          </a:xfrm>
          <a:prstGeom prst="rect">
            <a:avLst/>
          </a:prstGeom>
          <a:solidFill>
            <a:srgbClr val="E76E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pt-BR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" name="Retângulo 21"/>
          <p:cNvSpPr/>
          <p:nvPr/>
        </p:nvSpPr>
        <p:spPr>
          <a:xfrm>
            <a:off x="-1552320" y="24618240"/>
            <a:ext cx="493560" cy="522720"/>
          </a:xfrm>
          <a:prstGeom prst="rect">
            <a:avLst/>
          </a:prstGeom>
          <a:solidFill>
            <a:srgbClr val="F696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pt-BR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3" name="Retângulo 23"/>
          <p:cNvSpPr/>
          <p:nvPr/>
        </p:nvSpPr>
        <p:spPr>
          <a:xfrm>
            <a:off x="-1552320" y="25285680"/>
            <a:ext cx="493560" cy="522720"/>
          </a:xfrm>
          <a:prstGeom prst="rect">
            <a:avLst/>
          </a:prstGeom>
          <a:solidFill>
            <a:srgbClr val="3E3E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pt-BR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4" name="CaixaDeTexto 24"/>
          <p:cNvSpPr/>
          <p:nvPr/>
        </p:nvSpPr>
        <p:spPr>
          <a:xfrm>
            <a:off x="3561480" y="4066560"/>
            <a:ext cx="22450680" cy="17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pt-BR" sz="3600" b="0" u="none" strike="noStrike">
                <a:solidFill>
                  <a:srgbClr val="3E3E3E"/>
                </a:solidFill>
                <a:effectLst/>
                <a:uFillTx/>
                <a:latin typeface="Futura Std Book"/>
              </a:rPr>
              <a:t>NOME DO(S) AUTOR(ES E SOBRENOME(S)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lang="pt-BR" sz="3600" b="0" u="none" strike="noStrike">
                <a:solidFill>
                  <a:srgbClr val="3E3E3E"/>
                </a:solidFill>
                <a:effectLst/>
                <a:uFillTx/>
                <a:latin typeface="Futura Std Book"/>
              </a:rPr>
              <a:t>NOME(S) DA(S) INSTITUIÇÃO (ÕES) / AGÊNCIA FINANCIADORA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lang="pt-BR" sz="3600" b="0" u="none" strike="noStrike">
                <a:solidFill>
                  <a:srgbClr val="3E3E3E"/>
                </a:solidFill>
                <a:effectLst/>
                <a:uFillTx/>
                <a:latin typeface="Futura Std Book"/>
              </a:rPr>
              <a:t>CONTATO: EMAIL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Personalizada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37662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 pitchFamily="0" charset="1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 pitchFamily="0" charset="1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Dune</Template>
  <TotalTime>51</TotalTime>
  <Application>LibreOffice/26.8.0.3$Windows_X86_64 LibreOffice_project/bce0998afefdbc355585ca324285661a2170ba77</Application>
  <AppVersion>15.0000</AppVersion>
  <Words>331</Words>
  <Paragraphs>42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2026-10-15T11:44:34Z</dcterms:created>
  <dc:creator>W10</dc:creator>
  <dc:description/>
  <dc:language>pt-BR</dc:language>
  <cp:lastModifiedBy/>
  <dcterms:modified xsi:type="dcterms:W3CDTF">2026-10-30T17:08:23Z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Personalizar</vt:lpwstr>
  </property>
  <property fmtid="{D5CDD505-2E9C-101B-9397-08002B2CF9AE}" pid="3" name="Slides">
    <vt:i4>1</vt:i4>
  </property>
</Properties>
</file>