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E3E"/>
    <a:srgbClr val="373736"/>
    <a:srgbClr val="9C9C9A"/>
    <a:srgbClr val="F6966C"/>
    <a:srgbClr val="E76E27"/>
    <a:srgbClr val="70C5AE"/>
    <a:srgbClr val="23766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435B3-D9EA-4571-A64F-047C3469B477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84B7D-0706-4DA8-A457-3CEBED5812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15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Deixe esse slide para o final da sua apresentação.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684B7D-0706-4DA8-A457-3CEBED5812E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76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C5BC8B-E23C-7934-BB62-2576561C1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8CAEDC-A1E7-B15A-C9F1-79BDC4737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082777-1B54-6477-F496-600D5AB65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547942-BE0A-FE68-513E-E5545C50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D549A4-0680-8FFE-23DA-9B235A9F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80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BC7A1-FA93-78AA-2426-AD94CA0AE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B1E92-DED3-F97D-E57B-3B8F759C4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6E6E3E-CE3A-3584-4427-2164616CD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C09856-E60C-A931-1354-CACCE38BD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86AB0B-5E95-F9A1-B437-EC455CBC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600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B25F8-C472-70BF-F470-786ACC45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BBEC4F-13BF-3529-4E5F-5B1C541EC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6428365-7298-7882-1B30-928FC390D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54AE3F-3B5D-2AAD-5613-C37F7BEA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99CF07-E6CB-B3B2-C57B-D80626AE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078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A6BFD1-36E7-663F-B045-37AF7780B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98ADD3D-870E-7754-D4C9-568150D8B0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2391510-511B-BAAB-B9A6-3DD09EE8A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7749ECF-00C2-8336-3CDA-AAFD7FC0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C512F3-3806-B56E-6439-429A83105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44ADE7-23BB-E5B4-4CAC-1076B5641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479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F1330-C154-D2B6-48AF-33831E18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4031C27-642D-996C-D826-C9FBF9F7C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398BDB-D7B6-9A71-AAA4-D690E6C2C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C738A2F-471B-3EE4-2C55-C48C82B54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4136D5D-AE7B-F852-5B53-C7FE2052F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60E0212-E42E-E3CB-3AEE-0A8A42EBB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E1EA1B3-CB62-799E-0540-B1371010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1A1EF0-6C88-1EB6-08F8-98129FA9E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45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B4CF0E-7E5E-E50E-2779-985A8ED4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CF5875E-2409-36DF-AD6E-236DBD5FE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C3F4F61-6265-9B24-2CEA-946F6259B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9AFBF7C-E568-7FF4-B41C-8ED9AE50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06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2DB918B-CAC6-199F-F2A8-8A481F8C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62B3099-F5C7-7FF1-20E4-843AAD043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EA8B064-5688-A5FF-6005-5021F7B56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324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B5746-862F-DA8C-C7CA-434B4C0A8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49ED8B-7720-FBEA-5B6D-D8FAE7ECF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7068DE1-734B-1AE8-2EFC-32F62AB6E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D63B65-9FA5-33E9-4CAB-68485E50A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6FB109-3DDF-F160-E3C7-8ACF68D3B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2215F8E-2EC1-3D19-60FA-806EB92F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228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4BB2F-1946-2B51-169D-B0299C8F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DB0AEA-92A8-26EE-99E6-70D4EFA756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AC574FB-3892-86A0-D14B-990B6AB49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69F031-4805-9FE1-5A33-002D80F6F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847A1E-C2C6-54DA-6D78-C60492789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1DACD8-857F-9699-90DE-4467ADF1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081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3D84D-575F-8A93-2204-828BC52AB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F9B505F-4F24-8227-5EB7-60E06FC50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A0406-46C3-8F93-CE8B-29A817038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7764BD-65D2-8B47-27C6-576E952FE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E2D91D-D3D0-265C-B5DE-47B60A21C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464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6B26D2-7020-1E4B-8900-1BAE858A6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DF83705-3301-C867-83D5-C6DFDB509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45CAE3-ACE3-8B4C-FBA5-736B57A78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271668-5CAD-E905-3BE8-6392FBC25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B84619-BE54-AEFE-74CA-F6E71EF27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11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B670A11-E56F-1792-77B8-558BDABDA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5147E7-9691-04D7-2EB3-440656F63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949132-1176-0B9D-894F-C94EAC1C3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95AB1-9C84-4851-ACA0-AFFD892F052D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123D40-60E1-3FCC-3A5B-4F78FA4BD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A2E339-B324-D362-4D2C-C8DB40900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FEDC8-30F8-412C-A0EF-68BD26F778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279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5639980A-60F7-99A4-052C-E94B17382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606" y="0"/>
            <a:ext cx="12372606" cy="69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86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E524A-DEA4-8885-85D5-F581AB83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9FD3694A-C5C7-3846-AF8C-9ADE0A8738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06" y="0"/>
            <a:ext cx="12372606" cy="692677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9C44674-E25F-AB9A-D07C-DD8B791A5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2093"/>
            <a:ext cx="10515600" cy="1325563"/>
          </a:xfrm>
        </p:spPr>
        <p:txBody>
          <a:bodyPr/>
          <a:lstStyle/>
          <a:p>
            <a:pPr algn="ctr"/>
            <a:r>
              <a:rPr lang="pt-BR" dirty="0">
                <a:solidFill>
                  <a:schemeClr val="bg1"/>
                </a:solidFill>
                <a:latin typeface="Futura Std Medium" panose="020B0502020204020303" pitchFamily="34" charset="0"/>
              </a:rPr>
              <a:t>Clique aqui e escreva o título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904B270-DE0E-74EE-A1EB-C72F80F58533}"/>
              </a:ext>
            </a:extLst>
          </p:cNvPr>
          <p:cNvSpPr txBox="1"/>
          <p:nvPr/>
        </p:nvSpPr>
        <p:spPr>
          <a:xfrm>
            <a:off x="3133344" y="3368084"/>
            <a:ext cx="5925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Futura Std Light" panose="020B0402020204020303" pitchFamily="34" charset="0"/>
              </a:rPr>
              <a:t>Escreva aqui um subtítulo ou informações que você ache relevante ter nessa capa de apresentação.</a:t>
            </a:r>
          </a:p>
          <a:p>
            <a:pPr algn="ctr"/>
            <a:r>
              <a:rPr lang="pt-BR" dirty="0">
                <a:solidFill>
                  <a:schemeClr val="bg1"/>
                </a:solidFill>
                <a:latin typeface="Futura Std Light" panose="020B0402020204020303" pitchFamily="34" charset="0"/>
              </a:rPr>
              <a:t>Se puder use as fontes da família FUTURA.</a:t>
            </a:r>
          </a:p>
        </p:txBody>
      </p:sp>
    </p:spTree>
    <p:extLst>
      <p:ext uri="{BB962C8B-B14F-4D97-AF65-F5344CB8AC3E}">
        <p14:creationId xmlns:p14="http://schemas.microsoft.com/office/powerpoint/2010/main" val="605038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6694F-8EA1-783C-A93C-A23B25C12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0ADB8399-274A-BAF4-E90A-0CCB9A66A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606" y="0"/>
            <a:ext cx="12372606" cy="692677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A3680C9-5585-4B81-5936-4E974873F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01" y="886333"/>
            <a:ext cx="5366391" cy="649859"/>
          </a:xfrm>
        </p:spPr>
        <p:txBody>
          <a:bodyPr>
            <a:normAutofit/>
          </a:bodyPr>
          <a:lstStyle/>
          <a:p>
            <a:endParaRPr lang="pt-BR" sz="2800" dirty="0">
              <a:solidFill>
                <a:srgbClr val="3E3E3E"/>
              </a:solidFill>
              <a:latin typeface="Futura Std Book" panose="020B05020202040203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E5586C3-CB55-8872-A56C-41B9B3B752BD}"/>
              </a:ext>
            </a:extLst>
          </p:cNvPr>
          <p:cNvSpPr txBox="1"/>
          <p:nvPr/>
        </p:nvSpPr>
        <p:spPr>
          <a:xfrm>
            <a:off x="665601" y="1604244"/>
            <a:ext cx="5925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3E3E3E"/>
                </a:solidFill>
                <a:latin typeface="Futura Std Light" panose="020B0402020204020303" pitchFamily="34" charset="0"/>
              </a:rPr>
              <a:t>Use esse modelo de página (ou ó modelo da próxima página) para o conteúdo da sua apresentação.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06C4053-F0C6-52FB-37EA-5E05EDD68C8E}"/>
              </a:ext>
            </a:extLst>
          </p:cNvPr>
          <p:cNvSpPr/>
          <p:nvPr/>
        </p:nvSpPr>
        <p:spPr>
          <a:xfrm>
            <a:off x="7342632" y="1078992"/>
            <a:ext cx="493776" cy="523220"/>
          </a:xfrm>
          <a:prstGeom prst="rect">
            <a:avLst/>
          </a:prstGeom>
          <a:solidFill>
            <a:srgbClr val="2376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2066114-1149-1D71-6792-3514D9C3BF3A}"/>
              </a:ext>
            </a:extLst>
          </p:cNvPr>
          <p:cNvSpPr/>
          <p:nvPr/>
        </p:nvSpPr>
        <p:spPr>
          <a:xfrm>
            <a:off x="7342632" y="1746504"/>
            <a:ext cx="493776" cy="523220"/>
          </a:xfrm>
          <a:prstGeom prst="rect">
            <a:avLst/>
          </a:prstGeom>
          <a:solidFill>
            <a:srgbClr val="70C5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CD5BEC9-4EA5-B609-DEC7-0CD757ED43E6}"/>
              </a:ext>
            </a:extLst>
          </p:cNvPr>
          <p:cNvSpPr/>
          <p:nvPr/>
        </p:nvSpPr>
        <p:spPr>
          <a:xfrm>
            <a:off x="7342632" y="2414016"/>
            <a:ext cx="493776" cy="523220"/>
          </a:xfrm>
          <a:prstGeom prst="rect">
            <a:avLst/>
          </a:prstGeom>
          <a:solidFill>
            <a:srgbClr val="E76E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E94EB19-67FE-45CC-DAD7-38B069FE7D86}"/>
              </a:ext>
            </a:extLst>
          </p:cNvPr>
          <p:cNvSpPr/>
          <p:nvPr/>
        </p:nvSpPr>
        <p:spPr>
          <a:xfrm>
            <a:off x="7342632" y="3081528"/>
            <a:ext cx="493776" cy="523220"/>
          </a:xfrm>
          <a:prstGeom prst="rect">
            <a:avLst/>
          </a:prstGeom>
          <a:solidFill>
            <a:srgbClr val="F69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FFE5B68-9DE3-A6D1-B196-6F5D677AAEC9}"/>
              </a:ext>
            </a:extLst>
          </p:cNvPr>
          <p:cNvSpPr/>
          <p:nvPr/>
        </p:nvSpPr>
        <p:spPr>
          <a:xfrm>
            <a:off x="7342632" y="3749040"/>
            <a:ext cx="493776" cy="523220"/>
          </a:xfrm>
          <a:prstGeom prst="rect">
            <a:avLst/>
          </a:prstGeom>
          <a:solidFill>
            <a:srgbClr val="3E3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C91897-5B14-CC3A-0BD3-8DBB41E5E134}"/>
              </a:ext>
            </a:extLst>
          </p:cNvPr>
          <p:cNvSpPr txBox="1"/>
          <p:nvPr/>
        </p:nvSpPr>
        <p:spPr>
          <a:xfrm>
            <a:off x="618357" y="2216578"/>
            <a:ext cx="38774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3E3E3E"/>
                </a:solidFill>
                <a:latin typeface="Futura Std Light" panose="020B0402020204020303" pitchFamily="34" charset="0"/>
              </a:rPr>
              <a:t>Se puder/quiser use as fontes da família FUTURA a paleta de cores ao lado para textos e elementos gráficos.</a:t>
            </a:r>
          </a:p>
        </p:txBody>
      </p:sp>
    </p:spTree>
    <p:extLst>
      <p:ext uri="{BB962C8B-B14F-4D97-AF65-F5344CB8AC3E}">
        <p14:creationId xmlns:p14="http://schemas.microsoft.com/office/powerpoint/2010/main" val="2601013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A0D16-A0A1-77F0-7BA5-C8F8E2232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F5FEF301-4F48-B106-F0A1-8B52F592E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606" y="0"/>
            <a:ext cx="12372606" cy="692677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58A243C-274B-EED5-9A29-814E5171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51" y="886333"/>
            <a:ext cx="5366391" cy="649859"/>
          </a:xfrm>
        </p:spPr>
        <p:txBody>
          <a:bodyPr>
            <a:normAutofit/>
          </a:bodyPr>
          <a:lstStyle/>
          <a:p>
            <a:endParaRPr lang="pt-BR" sz="2800" dirty="0">
              <a:solidFill>
                <a:srgbClr val="3E3E3E"/>
              </a:solidFill>
              <a:latin typeface="Futura Std Book" panose="020B0502020204020303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D62073A-3E9B-B8EE-B79D-64F66CF28C32}"/>
              </a:ext>
            </a:extLst>
          </p:cNvPr>
          <p:cNvSpPr txBox="1"/>
          <p:nvPr/>
        </p:nvSpPr>
        <p:spPr>
          <a:xfrm>
            <a:off x="151251" y="1604244"/>
            <a:ext cx="592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rgbClr val="3E3E3E"/>
                </a:solidFill>
                <a:latin typeface="Futura Std Light" panose="020B0402020204020303" pitchFamily="34" charset="0"/>
              </a:rPr>
              <a:t>Use esse modelo de página para o conteúdo da sua apresentação. </a:t>
            </a:r>
          </a:p>
        </p:txBody>
      </p:sp>
    </p:spTree>
    <p:extLst>
      <p:ext uri="{BB962C8B-B14F-4D97-AF65-F5344CB8AC3E}">
        <p14:creationId xmlns:p14="http://schemas.microsoft.com/office/powerpoint/2010/main" val="339779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B55CA-80E8-6B51-5C3E-3C897E62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68299118-0282-D1F4-9EAB-55039AEBDA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0606" y="0"/>
            <a:ext cx="12372606" cy="692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864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96</Words>
  <Application>Microsoft Office PowerPoint</Application>
  <PresentationFormat>Widescreen</PresentationFormat>
  <Paragraphs>8</Paragraphs>
  <Slides>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Futura Std Book</vt:lpstr>
      <vt:lpstr>Futura Std Light</vt:lpstr>
      <vt:lpstr>Futura Std Medium</vt:lpstr>
      <vt:lpstr>Tema do Office</vt:lpstr>
      <vt:lpstr>Apresentação do PowerPoint</vt:lpstr>
      <vt:lpstr>Clique aqui e escreva o título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W10</dc:creator>
  <cp:lastModifiedBy>W10</cp:lastModifiedBy>
  <cp:revision>4</cp:revision>
  <dcterms:created xsi:type="dcterms:W3CDTF">2026-10-14T16:10:38Z</dcterms:created>
  <dcterms:modified xsi:type="dcterms:W3CDTF">2026-10-23T12:21:39Z</dcterms:modified>
</cp:coreProperties>
</file>